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sldIdLst>
    <p:sldId id="320" r:id="rId2"/>
    <p:sldId id="321" r:id="rId3"/>
    <p:sldId id="308" r:id="rId4"/>
    <p:sldId id="323" r:id="rId5"/>
    <p:sldId id="324" r:id="rId6"/>
    <p:sldId id="314" r:id="rId7"/>
    <p:sldId id="1014" r:id="rId8"/>
    <p:sldId id="1013" r:id="rId9"/>
    <p:sldId id="1015" r:id="rId10"/>
    <p:sldId id="1016" r:id="rId11"/>
    <p:sldId id="989" r:id="rId12"/>
    <p:sldId id="990" r:id="rId13"/>
    <p:sldId id="1138" r:id="rId14"/>
    <p:sldId id="1133" r:id="rId15"/>
    <p:sldId id="315" r:id="rId16"/>
    <p:sldId id="1018" r:id="rId17"/>
    <p:sldId id="1019" r:id="rId18"/>
    <p:sldId id="1020" r:id="rId19"/>
    <p:sldId id="1021" r:id="rId20"/>
    <p:sldId id="1022" r:id="rId21"/>
    <p:sldId id="991" r:id="rId22"/>
    <p:sldId id="1007" r:id="rId23"/>
    <p:sldId id="992" r:id="rId24"/>
    <p:sldId id="995" r:id="rId25"/>
    <p:sldId id="994" r:id="rId26"/>
    <p:sldId id="996" r:id="rId27"/>
    <p:sldId id="1136" r:id="rId28"/>
    <p:sldId id="1137" r:id="rId29"/>
    <p:sldId id="993" r:id="rId30"/>
    <p:sldId id="1023" r:id="rId31"/>
    <p:sldId id="1024" r:id="rId32"/>
    <p:sldId id="1025" r:id="rId33"/>
    <p:sldId id="1026" r:id="rId34"/>
    <p:sldId id="986" r:id="rId35"/>
    <p:sldId id="1001" r:id="rId36"/>
    <p:sldId id="1027" r:id="rId37"/>
    <p:sldId id="1029" r:id="rId38"/>
    <p:sldId id="1030" r:id="rId39"/>
    <p:sldId id="1028" r:id="rId40"/>
    <p:sldId id="997" r:id="rId41"/>
    <p:sldId id="998" r:id="rId42"/>
    <p:sldId id="999" r:id="rId43"/>
    <p:sldId id="1139" r:id="rId44"/>
    <p:sldId id="1140" r:id="rId45"/>
    <p:sldId id="1000" r:id="rId46"/>
    <p:sldId id="1031" r:id="rId47"/>
    <p:sldId id="1032" r:id="rId48"/>
    <p:sldId id="1033" r:id="rId49"/>
    <p:sldId id="1034" r:id="rId50"/>
    <p:sldId id="1002" r:id="rId51"/>
    <p:sldId id="1005" r:id="rId52"/>
    <p:sldId id="1035" r:id="rId53"/>
    <p:sldId id="1036" r:id="rId54"/>
    <p:sldId id="1037" r:id="rId55"/>
    <p:sldId id="1038" r:id="rId56"/>
    <p:sldId id="1003" r:id="rId57"/>
    <p:sldId id="1004" r:id="rId58"/>
    <p:sldId id="964" r:id="rId59"/>
    <p:sldId id="1008" r:id="rId60"/>
    <p:sldId id="1009" r:id="rId61"/>
    <p:sldId id="897" r:id="rId62"/>
    <p:sldId id="898" r:id="rId63"/>
    <p:sldId id="899" r:id="rId64"/>
    <p:sldId id="900" r:id="rId65"/>
    <p:sldId id="1010" r:id="rId66"/>
    <p:sldId id="1143" r:id="rId67"/>
    <p:sldId id="1141" r:id="rId68"/>
    <p:sldId id="1142" r:id="rId69"/>
    <p:sldId id="1006" r:id="rId70"/>
    <p:sldId id="1039" r:id="rId71"/>
    <p:sldId id="1040" r:id="rId72"/>
    <p:sldId id="1041" r:id="rId73"/>
    <p:sldId id="1042" r:id="rId74"/>
    <p:sldId id="1043" r:id="rId75"/>
    <p:sldId id="1044" r:id="rId76"/>
    <p:sldId id="1045" r:id="rId77"/>
    <p:sldId id="1046" r:id="rId78"/>
    <p:sldId id="1047" r:id="rId79"/>
    <p:sldId id="1048" r:id="rId80"/>
    <p:sldId id="1049" r:id="rId81"/>
    <p:sldId id="985" r:id="rId82"/>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BDC8A8-0FA2-48C7-8A02-D3286B33F693}">
          <p14:sldIdLst>
            <p14:sldId id="320"/>
            <p14:sldId id="321"/>
            <p14:sldId id="308"/>
            <p14:sldId id="323"/>
          </p14:sldIdLst>
        </p14:section>
        <p14:section name="Health data protection &amp; governance policies" id="{986C4A8B-F74F-4AC8-911D-BE2573C3A9EB}">
          <p14:sldIdLst>
            <p14:sldId id="324"/>
            <p14:sldId id="314"/>
            <p14:sldId id="1014"/>
            <p14:sldId id="1013"/>
            <p14:sldId id="1015"/>
            <p14:sldId id="1016"/>
            <p14:sldId id="989"/>
            <p14:sldId id="990"/>
            <p14:sldId id="1138"/>
            <p14:sldId id="1133"/>
            <p14:sldId id="315"/>
            <p14:sldId id="1018"/>
            <p14:sldId id="1019"/>
            <p14:sldId id="1020"/>
            <p14:sldId id="1021"/>
            <p14:sldId id="1022"/>
            <p14:sldId id="991"/>
            <p14:sldId id="1007"/>
            <p14:sldId id="992"/>
            <p14:sldId id="995"/>
            <p14:sldId id="994"/>
            <p14:sldId id="996"/>
            <p14:sldId id="1136"/>
            <p14:sldId id="1137"/>
            <p14:sldId id="993"/>
            <p14:sldId id="1023"/>
            <p14:sldId id="1024"/>
            <p14:sldId id="1025"/>
            <p14:sldId id="1026"/>
          </p14:sldIdLst>
        </p14:section>
        <p14:section name="Digital health programme management" id="{6614CA8E-A93F-4988-84DC-D7F1EF39EFA5}">
          <p14:sldIdLst>
            <p14:sldId id="986"/>
            <p14:sldId id="1001"/>
            <p14:sldId id="1027"/>
            <p14:sldId id="1029"/>
            <p14:sldId id="1030"/>
            <p14:sldId id="1028"/>
            <p14:sldId id="997"/>
            <p14:sldId id="998"/>
            <p14:sldId id="999"/>
            <p14:sldId id="1139"/>
            <p14:sldId id="1140"/>
            <p14:sldId id="1000"/>
            <p14:sldId id="1031"/>
            <p14:sldId id="1032"/>
            <p14:sldId id="1033"/>
            <p14:sldId id="1034"/>
          </p14:sldIdLst>
        </p14:section>
        <p14:section name="Implementation cost &amp; time drivers" id="{75325BC9-1AA1-4F24-90B7-1FD93F9FB139}">
          <p14:sldIdLst>
            <p14:sldId id="1002"/>
            <p14:sldId id="1005"/>
            <p14:sldId id="1035"/>
            <p14:sldId id="1036"/>
            <p14:sldId id="1037"/>
            <p14:sldId id="1038"/>
            <p14:sldId id="1003"/>
            <p14:sldId id="1004"/>
            <p14:sldId id="964"/>
            <p14:sldId id="1008"/>
            <p14:sldId id="1009"/>
            <p14:sldId id="897"/>
            <p14:sldId id="898"/>
            <p14:sldId id="899"/>
            <p14:sldId id="900"/>
            <p14:sldId id="1010"/>
            <p14:sldId id="1143"/>
            <p14:sldId id="1141"/>
            <p14:sldId id="1142"/>
            <p14:sldId id="1006"/>
            <p14:sldId id="1039"/>
            <p14:sldId id="1040"/>
            <p14:sldId id="1041"/>
            <p14:sldId id="1042"/>
            <p14:sldId id="1043"/>
            <p14:sldId id="1044"/>
            <p14:sldId id="1045"/>
            <p14:sldId id="1046"/>
            <p14:sldId id="1047"/>
            <p14:sldId id="1048"/>
            <p14:sldId id="1049"/>
            <p14:sldId id="985"/>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AB3E6-77B1-4B26-BF20-DBE2BEB4ECCF}" v="28" dt="2024-08-01T02:22:44.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8499" autoAdjust="0"/>
  </p:normalViewPr>
  <p:slideViewPr>
    <p:cSldViewPr>
      <p:cViewPr varScale="1">
        <p:scale>
          <a:sx n="79" d="100"/>
          <a:sy n="79" d="100"/>
        </p:scale>
        <p:origin x="1092" y="90"/>
      </p:cViewPr>
      <p:guideLst>
        <p:guide orient="horz" pos="2592"/>
        <p:guide pos="4608"/>
      </p:guideLst>
    </p:cSldViewPr>
  </p:slideViewPr>
  <p:notesTextViewPr>
    <p:cViewPr>
      <p:scale>
        <a:sx n="100" d="100"/>
        <a:sy n="100" d="100"/>
      </p:scale>
      <p:origin x="0" y="0"/>
    </p:cViewPr>
  </p:notesTextViewPr>
  <p:sorterViewPr>
    <p:cViewPr varScale="1">
      <p:scale>
        <a:sx n="1" d="1"/>
        <a:sy n="1" d="1"/>
      </p:scale>
      <p:origin x="0" y="-248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Ritz" userId="8fe56b9ef4ca82ce" providerId="LiveId" clId="{9826CCAB-A128-40E8-A8AF-AFE4CE983BEF}"/>
    <pc:docChg chg="custSel delSld modSld">
      <pc:chgData name="Derek Ritz" userId="8fe56b9ef4ca82ce" providerId="LiveId" clId="{9826CCAB-A128-40E8-A8AF-AFE4CE983BEF}" dt="2023-07-30T17:00:30.222" v="16" actId="47"/>
      <pc:docMkLst>
        <pc:docMk/>
      </pc:docMkLst>
      <pc:sldChg chg="mod modShow modNotesTx">
        <pc:chgData name="Derek Ritz" userId="8fe56b9ef4ca82ce" providerId="LiveId" clId="{9826CCAB-A128-40E8-A8AF-AFE4CE983BEF}" dt="2023-07-30T16:57:33.467" v="1" actId="6549"/>
        <pc:sldMkLst>
          <pc:docMk/>
          <pc:sldMk cId="2245878661" sldId="314"/>
        </pc:sldMkLst>
      </pc:sldChg>
      <pc:sldChg chg="delSp mod">
        <pc:chgData name="Derek Ritz" userId="8fe56b9ef4ca82ce" providerId="LiveId" clId="{9826CCAB-A128-40E8-A8AF-AFE4CE983BEF}" dt="2023-07-30T16:58:07.993" v="3" actId="478"/>
        <pc:sldMkLst>
          <pc:docMk/>
          <pc:sldMk cId="878836764" sldId="315"/>
        </pc:sldMkLst>
        <pc:spChg chg="del">
          <ac:chgData name="Derek Ritz" userId="8fe56b9ef4ca82ce" providerId="LiveId" clId="{9826CCAB-A128-40E8-A8AF-AFE4CE983BEF}" dt="2023-07-30T16:58:07.993" v="3" actId="478"/>
          <ac:spMkLst>
            <pc:docMk/>
            <pc:sldMk cId="878836764" sldId="315"/>
            <ac:spMk id="6" creationId="{5EDAE4D5-75A1-82F0-1807-09DEDDE1EB37}"/>
          </ac:spMkLst>
        </pc:spChg>
      </pc:sldChg>
      <pc:sldChg chg="delSp mod">
        <pc:chgData name="Derek Ritz" userId="8fe56b9ef4ca82ce" providerId="LiveId" clId="{9826CCAB-A128-40E8-A8AF-AFE4CE983BEF}" dt="2023-07-30T16:58:37.014" v="5" actId="478"/>
        <pc:sldMkLst>
          <pc:docMk/>
          <pc:sldMk cId="3454929891" sldId="993"/>
        </pc:sldMkLst>
        <pc:spChg chg="del">
          <ac:chgData name="Derek Ritz" userId="8fe56b9ef4ca82ce" providerId="LiveId" clId="{9826CCAB-A128-40E8-A8AF-AFE4CE983BEF}" dt="2023-07-30T16:58:37.014" v="5" actId="478"/>
          <ac:spMkLst>
            <pc:docMk/>
            <pc:sldMk cId="3454929891" sldId="993"/>
            <ac:spMk id="6" creationId="{5A0855D9-CC6F-AED9-3410-ACBE4F859911}"/>
          </ac:spMkLst>
        </pc:spChg>
      </pc:sldChg>
      <pc:sldChg chg="delSp mod">
        <pc:chgData name="Derek Ritz" userId="8fe56b9ef4ca82ce" providerId="LiveId" clId="{9826CCAB-A128-40E8-A8AF-AFE4CE983BEF}" dt="2023-07-30T16:59:21.196" v="10" actId="478"/>
        <pc:sldMkLst>
          <pc:docMk/>
          <pc:sldMk cId="1057599112" sldId="1000"/>
        </pc:sldMkLst>
        <pc:spChg chg="del">
          <ac:chgData name="Derek Ritz" userId="8fe56b9ef4ca82ce" providerId="LiveId" clId="{9826CCAB-A128-40E8-A8AF-AFE4CE983BEF}" dt="2023-07-30T16:59:21.196" v="10" actId="478"/>
          <ac:spMkLst>
            <pc:docMk/>
            <pc:sldMk cId="1057599112" sldId="1000"/>
            <ac:spMk id="6" creationId="{0C86EAC6-50D1-84F3-CC08-72EE8B81D3E7}"/>
          </ac:spMkLst>
        </pc:spChg>
      </pc:sldChg>
      <pc:sldChg chg="mod modShow modNotesTx">
        <pc:chgData name="Derek Ritz" userId="8fe56b9ef4ca82ce" providerId="LiveId" clId="{9826CCAB-A128-40E8-A8AF-AFE4CE983BEF}" dt="2023-07-30T16:58:59.980" v="8" actId="729"/>
        <pc:sldMkLst>
          <pc:docMk/>
          <pc:sldMk cId="1823168871" sldId="1001"/>
        </pc:sldMkLst>
      </pc:sldChg>
      <pc:sldChg chg="mod modShow modNotesTx">
        <pc:chgData name="Derek Ritz" userId="8fe56b9ef4ca82ce" providerId="LiveId" clId="{9826CCAB-A128-40E8-A8AF-AFE4CE983BEF}" dt="2023-07-30T16:59:48.747" v="13" actId="729"/>
        <pc:sldMkLst>
          <pc:docMk/>
          <pc:sldMk cId="1217689838" sldId="1005"/>
        </pc:sldMkLst>
      </pc:sldChg>
      <pc:sldChg chg="delSp mod">
        <pc:chgData name="Derek Ritz" userId="8fe56b9ef4ca82ce" providerId="LiveId" clId="{9826CCAB-A128-40E8-A8AF-AFE4CE983BEF}" dt="2023-07-30T17:00:19.967" v="15" actId="478"/>
        <pc:sldMkLst>
          <pc:docMk/>
          <pc:sldMk cId="723313451" sldId="1006"/>
        </pc:sldMkLst>
        <pc:spChg chg="del">
          <ac:chgData name="Derek Ritz" userId="8fe56b9ef4ca82ce" providerId="LiveId" clId="{9826CCAB-A128-40E8-A8AF-AFE4CE983BEF}" dt="2023-07-30T17:00:19.967" v="15" actId="478"/>
          <ac:spMkLst>
            <pc:docMk/>
            <pc:sldMk cId="723313451" sldId="1006"/>
            <ac:spMk id="6" creationId="{3D9DF11F-4FD3-68F7-4B1A-B54F474E6492}"/>
          </ac:spMkLst>
        </pc:spChg>
      </pc:sldChg>
      <pc:sldChg chg="del">
        <pc:chgData name="Derek Ritz" userId="8fe56b9ef4ca82ce" providerId="LiveId" clId="{9826CCAB-A128-40E8-A8AF-AFE4CE983BEF}" dt="2023-07-30T16:57:44.219" v="2" actId="47"/>
        <pc:sldMkLst>
          <pc:docMk/>
          <pc:sldMk cId="308403711" sldId="1013"/>
        </pc:sldMkLst>
      </pc:sldChg>
      <pc:sldChg chg="del">
        <pc:chgData name="Derek Ritz" userId="8fe56b9ef4ca82ce" providerId="LiveId" clId="{9826CCAB-A128-40E8-A8AF-AFE4CE983BEF}" dt="2023-07-30T16:57:44.219" v="2" actId="47"/>
        <pc:sldMkLst>
          <pc:docMk/>
          <pc:sldMk cId="3272750504" sldId="1014"/>
        </pc:sldMkLst>
      </pc:sldChg>
      <pc:sldChg chg="del">
        <pc:chgData name="Derek Ritz" userId="8fe56b9ef4ca82ce" providerId="LiveId" clId="{9826CCAB-A128-40E8-A8AF-AFE4CE983BEF}" dt="2023-07-30T16:57:44.219" v="2" actId="47"/>
        <pc:sldMkLst>
          <pc:docMk/>
          <pc:sldMk cId="1472130566" sldId="1015"/>
        </pc:sldMkLst>
      </pc:sldChg>
      <pc:sldChg chg="del">
        <pc:chgData name="Derek Ritz" userId="8fe56b9ef4ca82ce" providerId="LiveId" clId="{9826CCAB-A128-40E8-A8AF-AFE4CE983BEF}" dt="2023-07-30T16:57:44.219" v="2" actId="47"/>
        <pc:sldMkLst>
          <pc:docMk/>
          <pc:sldMk cId="3546506452" sldId="1017"/>
        </pc:sldMkLst>
      </pc:sldChg>
      <pc:sldChg chg="del">
        <pc:chgData name="Derek Ritz" userId="8fe56b9ef4ca82ce" providerId="LiveId" clId="{9826CCAB-A128-40E8-A8AF-AFE4CE983BEF}" dt="2023-07-30T16:58:17.465" v="4" actId="47"/>
        <pc:sldMkLst>
          <pc:docMk/>
          <pc:sldMk cId="98970404" sldId="1018"/>
        </pc:sldMkLst>
      </pc:sldChg>
      <pc:sldChg chg="del">
        <pc:chgData name="Derek Ritz" userId="8fe56b9ef4ca82ce" providerId="LiveId" clId="{9826CCAB-A128-40E8-A8AF-AFE4CE983BEF}" dt="2023-07-30T16:58:17.465" v="4" actId="47"/>
        <pc:sldMkLst>
          <pc:docMk/>
          <pc:sldMk cId="1936089818" sldId="1019"/>
        </pc:sldMkLst>
      </pc:sldChg>
      <pc:sldChg chg="del">
        <pc:chgData name="Derek Ritz" userId="8fe56b9ef4ca82ce" providerId="LiveId" clId="{9826CCAB-A128-40E8-A8AF-AFE4CE983BEF}" dt="2023-07-30T16:58:17.465" v="4" actId="47"/>
        <pc:sldMkLst>
          <pc:docMk/>
          <pc:sldMk cId="4118175548" sldId="1020"/>
        </pc:sldMkLst>
      </pc:sldChg>
      <pc:sldChg chg="del">
        <pc:chgData name="Derek Ritz" userId="8fe56b9ef4ca82ce" providerId="LiveId" clId="{9826CCAB-A128-40E8-A8AF-AFE4CE983BEF}" dt="2023-07-30T16:58:17.465" v="4" actId="47"/>
        <pc:sldMkLst>
          <pc:docMk/>
          <pc:sldMk cId="402335042" sldId="1021"/>
        </pc:sldMkLst>
      </pc:sldChg>
      <pc:sldChg chg="del">
        <pc:chgData name="Derek Ritz" userId="8fe56b9ef4ca82ce" providerId="LiveId" clId="{9826CCAB-A128-40E8-A8AF-AFE4CE983BEF}" dt="2023-07-30T16:58:46.745" v="6" actId="47"/>
        <pc:sldMkLst>
          <pc:docMk/>
          <pc:sldMk cId="163289875" sldId="1023"/>
        </pc:sldMkLst>
      </pc:sldChg>
      <pc:sldChg chg="del">
        <pc:chgData name="Derek Ritz" userId="8fe56b9ef4ca82ce" providerId="LiveId" clId="{9826CCAB-A128-40E8-A8AF-AFE4CE983BEF}" dt="2023-07-30T16:58:46.745" v="6" actId="47"/>
        <pc:sldMkLst>
          <pc:docMk/>
          <pc:sldMk cId="3294571782" sldId="1024"/>
        </pc:sldMkLst>
      </pc:sldChg>
      <pc:sldChg chg="del">
        <pc:chgData name="Derek Ritz" userId="8fe56b9ef4ca82ce" providerId="LiveId" clId="{9826CCAB-A128-40E8-A8AF-AFE4CE983BEF}" dt="2023-07-30T16:58:46.745" v="6" actId="47"/>
        <pc:sldMkLst>
          <pc:docMk/>
          <pc:sldMk cId="3374816676" sldId="1025"/>
        </pc:sldMkLst>
      </pc:sldChg>
      <pc:sldChg chg="del">
        <pc:chgData name="Derek Ritz" userId="8fe56b9ef4ca82ce" providerId="LiveId" clId="{9826CCAB-A128-40E8-A8AF-AFE4CE983BEF}" dt="2023-07-30T16:58:46.745" v="6" actId="47"/>
        <pc:sldMkLst>
          <pc:docMk/>
          <pc:sldMk cId="3048732647" sldId="1026"/>
        </pc:sldMkLst>
      </pc:sldChg>
      <pc:sldChg chg="del">
        <pc:chgData name="Derek Ritz" userId="8fe56b9ef4ca82ce" providerId="LiveId" clId="{9826CCAB-A128-40E8-A8AF-AFE4CE983BEF}" dt="2023-07-30T16:59:09.777" v="9" actId="47"/>
        <pc:sldMkLst>
          <pc:docMk/>
          <pc:sldMk cId="3675038895" sldId="1027"/>
        </pc:sldMkLst>
      </pc:sldChg>
      <pc:sldChg chg="del">
        <pc:chgData name="Derek Ritz" userId="8fe56b9ef4ca82ce" providerId="LiveId" clId="{9826CCAB-A128-40E8-A8AF-AFE4CE983BEF}" dt="2023-07-30T16:59:09.777" v="9" actId="47"/>
        <pc:sldMkLst>
          <pc:docMk/>
          <pc:sldMk cId="4166734589" sldId="1029"/>
        </pc:sldMkLst>
      </pc:sldChg>
      <pc:sldChg chg="del">
        <pc:chgData name="Derek Ritz" userId="8fe56b9ef4ca82ce" providerId="LiveId" clId="{9826CCAB-A128-40E8-A8AF-AFE4CE983BEF}" dt="2023-07-30T16:59:09.777" v="9" actId="47"/>
        <pc:sldMkLst>
          <pc:docMk/>
          <pc:sldMk cId="3979116249" sldId="1030"/>
        </pc:sldMkLst>
      </pc:sldChg>
      <pc:sldChg chg="del">
        <pc:chgData name="Derek Ritz" userId="8fe56b9ef4ca82ce" providerId="LiveId" clId="{9826CCAB-A128-40E8-A8AF-AFE4CE983BEF}" dt="2023-07-30T16:59:31.224" v="11" actId="47"/>
        <pc:sldMkLst>
          <pc:docMk/>
          <pc:sldMk cId="64198432" sldId="1031"/>
        </pc:sldMkLst>
      </pc:sldChg>
      <pc:sldChg chg="del">
        <pc:chgData name="Derek Ritz" userId="8fe56b9ef4ca82ce" providerId="LiveId" clId="{9826CCAB-A128-40E8-A8AF-AFE4CE983BEF}" dt="2023-07-30T16:59:31.224" v="11" actId="47"/>
        <pc:sldMkLst>
          <pc:docMk/>
          <pc:sldMk cId="1804570972" sldId="1032"/>
        </pc:sldMkLst>
      </pc:sldChg>
      <pc:sldChg chg="del">
        <pc:chgData name="Derek Ritz" userId="8fe56b9ef4ca82ce" providerId="LiveId" clId="{9826CCAB-A128-40E8-A8AF-AFE4CE983BEF}" dt="2023-07-30T16:59:31.224" v="11" actId="47"/>
        <pc:sldMkLst>
          <pc:docMk/>
          <pc:sldMk cId="3958921578" sldId="1033"/>
        </pc:sldMkLst>
      </pc:sldChg>
      <pc:sldChg chg="del">
        <pc:chgData name="Derek Ritz" userId="8fe56b9ef4ca82ce" providerId="LiveId" clId="{9826CCAB-A128-40E8-A8AF-AFE4CE983BEF}" dt="2023-07-30T16:59:31.224" v="11" actId="47"/>
        <pc:sldMkLst>
          <pc:docMk/>
          <pc:sldMk cId="263217667" sldId="1034"/>
        </pc:sldMkLst>
      </pc:sldChg>
      <pc:sldChg chg="del">
        <pc:chgData name="Derek Ritz" userId="8fe56b9ef4ca82ce" providerId="LiveId" clId="{9826CCAB-A128-40E8-A8AF-AFE4CE983BEF}" dt="2023-07-30T17:00:05.400" v="14" actId="47"/>
        <pc:sldMkLst>
          <pc:docMk/>
          <pc:sldMk cId="2965288632" sldId="1035"/>
        </pc:sldMkLst>
      </pc:sldChg>
      <pc:sldChg chg="del">
        <pc:chgData name="Derek Ritz" userId="8fe56b9ef4ca82ce" providerId="LiveId" clId="{9826CCAB-A128-40E8-A8AF-AFE4CE983BEF}" dt="2023-07-30T17:00:05.400" v="14" actId="47"/>
        <pc:sldMkLst>
          <pc:docMk/>
          <pc:sldMk cId="768362124" sldId="1036"/>
        </pc:sldMkLst>
      </pc:sldChg>
      <pc:sldChg chg="del">
        <pc:chgData name="Derek Ritz" userId="8fe56b9ef4ca82ce" providerId="LiveId" clId="{9826CCAB-A128-40E8-A8AF-AFE4CE983BEF}" dt="2023-07-30T17:00:05.400" v="14" actId="47"/>
        <pc:sldMkLst>
          <pc:docMk/>
          <pc:sldMk cId="3470941512" sldId="1037"/>
        </pc:sldMkLst>
      </pc:sldChg>
      <pc:sldChg chg="del">
        <pc:chgData name="Derek Ritz" userId="8fe56b9ef4ca82ce" providerId="LiveId" clId="{9826CCAB-A128-40E8-A8AF-AFE4CE983BEF}" dt="2023-07-30T17:00:30.222" v="16" actId="47"/>
        <pc:sldMkLst>
          <pc:docMk/>
          <pc:sldMk cId="3689275718" sldId="1039"/>
        </pc:sldMkLst>
      </pc:sldChg>
      <pc:sldChg chg="del">
        <pc:chgData name="Derek Ritz" userId="8fe56b9ef4ca82ce" providerId="LiveId" clId="{9826CCAB-A128-40E8-A8AF-AFE4CE983BEF}" dt="2023-07-30T17:00:30.222" v="16" actId="47"/>
        <pc:sldMkLst>
          <pc:docMk/>
          <pc:sldMk cId="443007074" sldId="1040"/>
        </pc:sldMkLst>
      </pc:sldChg>
      <pc:sldChg chg="del">
        <pc:chgData name="Derek Ritz" userId="8fe56b9ef4ca82ce" providerId="LiveId" clId="{9826CCAB-A128-40E8-A8AF-AFE4CE983BEF}" dt="2023-07-30T17:00:30.222" v="16" actId="47"/>
        <pc:sldMkLst>
          <pc:docMk/>
          <pc:sldMk cId="1477730956" sldId="1041"/>
        </pc:sldMkLst>
      </pc:sldChg>
      <pc:sldChg chg="del">
        <pc:chgData name="Derek Ritz" userId="8fe56b9ef4ca82ce" providerId="LiveId" clId="{9826CCAB-A128-40E8-A8AF-AFE4CE983BEF}" dt="2023-07-30T17:00:30.222" v="16" actId="47"/>
        <pc:sldMkLst>
          <pc:docMk/>
          <pc:sldMk cId="1530353716" sldId="1042"/>
        </pc:sldMkLst>
      </pc:sldChg>
      <pc:sldChg chg="del">
        <pc:chgData name="Derek Ritz" userId="8fe56b9ef4ca82ce" providerId="LiveId" clId="{9826CCAB-A128-40E8-A8AF-AFE4CE983BEF}" dt="2023-07-30T17:00:30.222" v="16" actId="47"/>
        <pc:sldMkLst>
          <pc:docMk/>
          <pc:sldMk cId="2026553493" sldId="1043"/>
        </pc:sldMkLst>
      </pc:sldChg>
      <pc:sldChg chg="del">
        <pc:chgData name="Derek Ritz" userId="8fe56b9ef4ca82ce" providerId="LiveId" clId="{9826CCAB-A128-40E8-A8AF-AFE4CE983BEF}" dt="2023-07-30T17:00:30.222" v="16" actId="47"/>
        <pc:sldMkLst>
          <pc:docMk/>
          <pc:sldMk cId="2071364018" sldId="1044"/>
        </pc:sldMkLst>
      </pc:sldChg>
      <pc:sldChg chg="del">
        <pc:chgData name="Derek Ritz" userId="8fe56b9ef4ca82ce" providerId="LiveId" clId="{9826CCAB-A128-40E8-A8AF-AFE4CE983BEF}" dt="2023-07-30T17:00:30.222" v="16" actId="47"/>
        <pc:sldMkLst>
          <pc:docMk/>
          <pc:sldMk cId="2053221550" sldId="1045"/>
        </pc:sldMkLst>
      </pc:sldChg>
      <pc:sldChg chg="del">
        <pc:chgData name="Derek Ritz" userId="8fe56b9ef4ca82ce" providerId="LiveId" clId="{9826CCAB-A128-40E8-A8AF-AFE4CE983BEF}" dt="2023-07-30T17:00:30.222" v="16" actId="47"/>
        <pc:sldMkLst>
          <pc:docMk/>
          <pc:sldMk cId="230952937" sldId="1046"/>
        </pc:sldMkLst>
      </pc:sldChg>
      <pc:sldChg chg="del">
        <pc:chgData name="Derek Ritz" userId="8fe56b9ef4ca82ce" providerId="LiveId" clId="{9826CCAB-A128-40E8-A8AF-AFE4CE983BEF}" dt="2023-07-30T17:00:30.222" v="16" actId="47"/>
        <pc:sldMkLst>
          <pc:docMk/>
          <pc:sldMk cId="746353563" sldId="1047"/>
        </pc:sldMkLst>
      </pc:sldChg>
      <pc:sldChg chg="del">
        <pc:chgData name="Derek Ritz" userId="8fe56b9ef4ca82ce" providerId="LiveId" clId="{9826CCAB-A128-40E8-A8AF-AFE4CE983BEF}" dt="2023-07-30T17:00:30.222" v="16" actId="47"/>
        <pc:sldMkLst>
          <pc:docMk/>
          <pc:sldMk cId="187703274" sldId="1048"/>
        </pc:sldMkLst>
      </pc:sldChg>
      <pc:sldChg chg="del">
        <pc:chgData name="Derek Ritz" userId="8fe56b9ef4ca82ce" providerId="LiveId" clId="{9826CCAB-A128-40E8-A8AF-AFE4CE983BEF}" dt="2023-07-30T17:00:30.222" v="16" actId="47"/>
        <pc:sldMkLst>
          <pc:docMk/>
          <pc:sldMk cId="1837288724" sldId="1049"/>
        </pc:sldMkLst>
      </pc:sldChg>
    </pc:docChg>
  </pc:docChgLst>
  <pc:docChgLst>
    <pc:chgData name="Derek Ritz" userId="8fe56b9ef4ca82ce" providerId="LiveId" clId="{A64AB3E6-77B1-4B26-BF20-DBE2BEB4ECCF}"/>
    <pc:docChg chg="undo custSel addSld delSld modSld sldOrd modMainMaster addSection modSection">
      <pc:chgData name="Derek Ritz" userId="8fe56b9ef4ca82ce" providerId="LiveId" clId="{A64AB3E6-77B1-4B26-BF20-DBE2BEB4ECCF}" dt="2024-08-01T02:22:44.752" v="2351"/>
      <pc:docMkLst>
        <pc:docMk/>
      </pc:docMkLst>
      <pc:sldChg chg="mod modShow">
        <pc:chgData name="Derek Ritz" userId="8fe56b9ef4ca82ce" providerId="LiveId" clId="{A64AB3E6-77B1-4B26-BF20-DBE2BEB4ECCF}" dt="2024-06-24T13:47:27.044" v="65" actId="729"/>
        <pc:sldMkLst>
          <pc:docMk/>
          <pc:sldMk cId="2245878661" sldId="314"/>
        </pc:sldMkLst>
      </pc:sldChg>
      <pc:sldChg chg="addSp modSp mod modNotesTx">
        <pc:chgData name="Derek Ritz" userId="8fe56b9ef4ca82ce" providerId="LiveId" clId="{A64AB3E6-77B1-4B26-BF20-DBE2BEB4ECCF}" dt="2024-06-24T13:42:54.869" v="46" actId="207"/>
        <pc:sldMkLst>
          <pc:docMk/>
          <pc:sldMk cId="878836764" sldId="315"/>
        </pc:sldMkLst>
        <pc:spChg chg="add mod">
          <ac:chgData name="Derek Ritz" userId="8fe56b9ef4ca82ce" providerId="LiveId" clId="{A64AB3E6-77B1-4B26-BF20-DBE2BEB4ECCF}" dt="2024-06-24T13:42:54.869" v="46" actId="207"/>
          <ac:spMkLst>
            <pc:docMk/>
            <pc:sldMk cId="878836764" sldId="315"/>
            <ac:spMk id="6" creationId="{BFDF2870-8475-ADC3-E388-7659DA3DADA5}"/>
          </ac:spMkLst>
        </pc:spChg>
      </pc:sldChg>
      <pc:sldChg chg="del">
        <pc:chgData name="Derek Ritz" userId="8fe56b9ef4ca82ce" providerId="LiveId" clId="{A64AB3E6-77B1-4B26-BF20-DBE2BEB4ECCF}" dt="2024-06-24T14:00:34.537" v="211" actId="47"/>
        <pc:sldMkLst>
          <pc:docMk/>
          <pc:sldMk cId="596197572" sldId="319"/>
        </pc:sldMkLst>
      </pc:sldChg>
      <pc:sldChg chg="modSp mod">
        <pc:chgData name="Derek Ritz" userId="8fe56b9ef4ca82ce" providerId="LiveId" clId="{A64AB3E6-77B1-4B26-BF20-DBE2BEB4ECCF}" dt="2024-06-25T09:57:22.128" v="1314" actId="20577"/>
        <pc:sldMkLst>
          <pc:docMk/>
          <pc:sldMk cId="3761208134" sldId="323"/>
        </pc:sldMkLst>
        <pc:spChg chg="mod">
          <ac:chgData name="Derek Ritz" userId="8fe56b9ef4ca82ce" providerId="LiveId" clId="{A64AB3E6-77B1-4B26-BF20-DBE2BEB4ECCF}" dt="2024-06-25T09:57:22.128" v="1314" actId="20577"/>
          <ac:spMkLst>
            <pc:docMk/>
            <pc:sldMk cId="3761208134" sldId="323"/>
            <ac:spMk id="4" creationId="{982EE500-4827-E981-8556-2178F5BB1FB4}"/>
          </ac:spMkLst>
        </pc:spChg>
      </pc:sldChg>
      <pc:sldChg chg="modSp mod">
        <pc:chgData name="Derek Ritz" userId="8fe56b9ef4ca82ce" providerId="LiveId" clId="{A64AB3E6-77B1-4B26-BF20-DBE2BEB4ECCF}" dt="2024-06-24T13:49:30.501" v="73" actId="14100"/>
        <pc:sldMkLst>
          <pc:docMk/>
          <pc:sldMk cId="12281659" sldId="324"/>
        </pc:sldMkLst>
        <pc:spChg chg="mod">
          <ac:chgData name="Derek Ritz" userId="8fe56b9ef4ca82ce" providerId="LiveId" clId="{A64AB3E6-77B1-4B26-BF20-DBE2BEB4ECCF}" dt="2024-06-24T13:49:30.501" v="73" actId="14100"/>
          <ac:spMkLst>
            <pc:docMk/>
            <pc:sldMk cId="12281659" sldId="324"/>
            <ac:spMk id="7" creationId="{CE45B477-A9D1-E3B7-3484-9CA78285224E}"/>
          </ac:spMkLst>
        </pc:spChg>
        <pc:picChg chg="mod">
          <ac:chgData name="Derek Ritz" userId="8fe56b9ef4ca82ce" providerId="LiveId" clId="{A64AB3E6-77B1-4B26-BF20-DBE2BEB4ECCF}" dt="2024-06-24T13:41:36.924" v="6" actId="1076"/>
          <ac:picMkLst>
            <pc:docMk/>
            <pc:sldMk cId="12281659" sldId="324"/>
            <ac:picMk id="6" creationId="{D098F210-8573-9C61-739E-3A47C6581F0D}"/>
          </ac:picMkLst>
        </pc:picChg>
      </pc:sldChg>
      <pc:sldChg chg="modSp add mod">
        <pc:chgData name="Derek Ritz" userId="8fe56b9ef4ca82ce" providerId="LiveId" clId="{A64AB3E6-77B1-4B26-BF20-DBE2BEB4ECCF}" dt="2024-06-24T15:10:41.519" v="546" actId="20577"/>
        <pc:sldMkLst>
          <pc:docMk/>
          <pc:sldMk cId="734025466" sldId="897"/>
        </pc:sldMkLst>
        <pc:spChg chg="mod">
          <ac:chgData name="Derek Ritz" userId="8fe56b9ef4ca82ce" providerId="LiveId" clId="{A64AB3E6-77B1-4B26-BF20-DBE2BEB4ECCF}" dt="2024-06-24T15:10:41.519" v="546" actId="20577"/>
          <ac:spMkLst>
            <pc:docMk/>
            <pc:sldMk cId="734025466" sldId="897"/>
            <ac:spMk id="3" creationId="{22D1ADA3-FC5B-DEB7-1976-80426FA648AF}"/>
          </ac:spMkLst>
        </pc:spChg>
      </pc:sldChg>
      <pc:sldChg chg="modSp add mod">
        <pc:chgData name="Derek Ritz" userId="8fe56b9ef4ca82ce" providerId="LiveId" clId="{A64AB3E6-77B1-4B26-BF20-DBE2BEB4ECCF}" dt="2024-06-24T15:03:48.944" v="417" actId="6549"/>
        <pc:sldMkLst>
          <pc:docMk/>
          <pc:sldMk cId="3386923358" sldId="898"/>
        </pc:sldMkLst>
        <pc:spChg chg="mod">
          <ac:chgData name="Derek Ritz" userId="8fe56b9ef4ca82ce" providerId="LiveId" clId="{A64AB3E6-77B1-4B26-BF20-DBE2BEB4ECCF}" dt="2024-06-24T15:03:48.944" v="417" actId="6549"/>
          <ac:spMkLst>
            <pc:docMk/>
            <pc:sldMk cId="3386923358" sldId="898"/>
            <ac:spMk id="3" creationId="{CAC8CD63-EFC4-E864-806E-EACE7F2DF082}"/>
          </ac:spMkLst>
        </pc:spChg>
      </pc:sldChg>
      <pc:sldChg chg="modSp add mod">
        <pc:chgData name="Derek Ritz" userId="8fe56b9ef4ca82ce" providerId="LiveId" clId="{A64AB3E6-77B1-4B26-BF20-DBE2BEB4ECCF}" dt="2024-06-24T15:12:02.227" v="577" actId="20577"/>
        <pc:sldMkLst>
          <pc:docMk/>
          <pc:sldMk cId="4072244302" sldId="899"/>
        </pc:sldMkLst>
        <pc:spChg chg="mod">
          <ac:chgData name="Derek Ritz" userId="8fe56b9ef4ca82ce" providerId="LiveId" clId="{A64AB3E6-77B1-4B26-BF20-DBE2BEB4ECCF}" dt="2024-06-24T15:12:02.227" v="577" actId="20577"/>
          <ac:spMkLst>
            <pc:docMk/>
            <pc:sldMk cId="4072244302" sldId="899"/>
            <ac:spMk id="3" creationId="{A1ACC94C-D598-ED7A-4F40-9E80FFF8EC5A}"/>
          </ac:spMkLst>
        </pc:spChg>
      </pc:sldChg>
      <pc:sldChg chg="modSp add mod">
        <pc:chgData name="Derek Ritz" userId="8fe56b9ef4ca82ce" providerId="LiveId" clId="{A64AB3E6-77B1-4B26-BF20-DBE2BEB4ECCF}" dt="2024-06-24T15:11:31.812" v="568" actId="20577"/>
        <pc:sldMkLst>
          <pc:docMk/>
          <pc:sldMk cId="2607367510" sldId="900"/>
        </pc:sldMkLst>
        <pc:spChg chg="mod">
          <ac:chgData name="Derek Ritz" userId="8fe56b9ef4ca82ce" providerId="LiveId" clId="{A64AB3E6-77B1-4B26-BF20-DBE2BEB4ECCF}" dt="2024-06-24T15:11:31.812" v="568" actId="20577"/>
          <ac:spMkLst>
            <pc:docMk/>
            <pc:sldMk cId="2607367510" sldId="900"/>
            <ac:spMk id="2" creationId="{4F3EF888-6DA1-6C8F-4410-1C6473B8FF9D}"/>
          </ac:spMkLst>
        </pc:spChg>
        <pc:spChg chg="mod">
          <ac:chgData name="Derek Ritz" userId="8fe56b9ef4ca82ce" providerId="LiveId" clId="{A64AB3E6-77B1-4B26-BF20-DBE2BEB4ECCF}" dt="2024-06-24T15:08:37.651" v="539" actId="20577"/>
          <ac:spMkLst>
            <pc:docMk/>
            <pc:sldMk cId="2607367510" sldId="900"/>
            <ac:spMk id="3" creationId="{B52B08C3-DEF9-0F63-AF71-EF1FB8AF4C01}"/>
          </ac:spMkLst>
        </pc:spChg>
      </pc:sldChg>
      <pc:sldChg chg="modSp mod">
        <pc:chgData name="Derek Ritz" userId="8fe56b9ef4ca82ce" providerId="LiveId" clId="{A64AB3E6-77B1-4B26-BF20-DBE2BEB4ECCF}" dt="2024-06-24T13:45:53.783" v="64" actId="1076"/>
        <pc:sldMkLst>
          <pc:docMk/>
          <pc:sldMk cId="4106967259" sldId="986"/>
        </pc:sldMkLst>
        <pc:spChg chg="mod">
          <ac:chgData name="Derek Ritz" userId="8fe56b9ef4ca82ce" providerId="LiveId" clId="{A64AB3E6-77B1-4B26-BF20-DBE2BEB4ECCF}" dt="2024-06-24T13:45:53.783" v="64" actId="1076"/>
          <ac:spMkLst>
            <pc:docMk/>
            <pc:sldMk cId="4106967259" sldId="986"/>
            <ac:spMk id="7" creationId="{CE45B477-A9D1-E3B7-3484-9CA78285224E}"/>
          </ac:spMkLst>
        </pc:spChg>
        <pc:picChg chg="mod">
          <ac:chgData name="Derek Ritz" userId="8fe56b9ef4ca82ce" providerId="LiveId" clId="{A64AB3E6-77B1-4B26-BF20-DBE2BEB4ECCF}" dt="2024-06-24T13:45:50.683" v="63" actId="1076"/>
          <ac:picMkLst>
            <pc:docMk/>
            <pc:sldMk cId="4106967259" sldId="986"/>
            <ac:picMk id="6" creationId="{D098F210-8573-9C61-739E-3A47C6581F0D}"/>
          </ac:picMkLst>
        </pc:picChg>
      </pc:sldChg>
      <pc:sldChg chg="ord">
        <pc:chgData name="Derek Ritz" userId="8fe56b9ef4ca82ce" providerId="LiveId" clId="{A64AB3E6-77B1-4B26-BF20-DBE2BEB4ECCF}" dt="2024-06-24T13:50:04.733" v="75"/>
        <pc:sldMkLst>
          <pc:docMk/>
          <pc:sldMk cId="3876176707" sldId="989"/>
        </pc:sldMkLst>
      </pc:sldChg>
      <pc:sldChg chg="modSp mod ord">
        <pc:chgData name="Derek Ritz" userId="8fe56b9ef4ca82ce" providerId="LiveId" clId="{A64AB3E6-77B1-4B26-BF20-DBE2BEB4ECCF}" dt="2024-06-24T13:55:56.761" v="149" actId="20577"/>
        <pc:sldMkLst>
          <pc:docMk/>
          <pc:sldMk cId="4085884058" sldId="990"/>
        </pc:sldMkLst>
        <pc:spChg chg="mod">
          <ac:chgData name="Derek Ritz" userId="8fe56b9ef4ca82ce" providerId="LiveId" clId="{A64AB3E6-77B1-4B26-BF20-DBE2BEB4ECCF}" dt="2024-06-24T13:55:56.761" v="149" actId="20577"/>
          <ac:spMkLst>
            <pc:docMk/>
            <pc:sldMk cId="4085884058" sldId="990"/>
            <ac:spMk id="3" creationId="{729C2C47-D3A8-4CDA-C3DA-A617AE2D7068}"/>
          </ac:spMkLst>
        </pc:spChg>
      </pc:sldChg>
      <pc:sldChg chg="addSp modSp modNotesTx">
        <pc:chgData name="Derek Ritz" userId="8fe56b9ef4ca82ce" providerId="LiveId" clId="{A64AB3E6-77B1-4B26-BF20-DBE2BEB4ECCF}" dt="2024-06-24T13:43:10.810" v="48" actId="20577"/>
        <pc:sldMkLst>
          <pc:docMk/>
          <pc:sldMk cId="3454929891" sldId="993"/>
        </pc:sldMkLst>
        <pc:spChg chg="add mod">
          <ac:chgData name="Derek Ritz" userId="8fe56b9ef4ca82ce" providerId="LiveId" clId="{A64AB3E6-77B1-4B26-BF20-DBE2BEB4ECCF}" dt="2024-06-24T13:43:07.656" v="47"/>
          <ac:spMkLst>
            <pc:docMk/>
            <pc:sldMk cId="3454929891" sldId="993"/>
            <ac:spMk id="6" creationId="{AE545BEB-1F24-DBAA-F8ED-2C02B0C7A61A}"/>
          </ac:spMkLst>
        </pc:spChg>
      </pc:sldChg>
      <pc:sldChg chg="modSp mod">
        <pc:chgData name="Derek Ritz" userId="8fe56b9ef4ca82ce" providerId="LiveId" clId="{A64AB3E6-77B1-4B26-BF20-DBE2BEB4ECCF}" dt="2024-06-24T13:41:03.200" v="3" actId="27636"/>
        <pc:sldMkLst>
          <pc:docMk/>
          <pc:sldMk cId="794237404" sldId="994"/>
        </pc:sldMkLst>
        <pc:spChg chg="mod">
          <ac:chgData name="Derek Ritz" userId="8fe56b9ef4ca82ce" providerId="LiveId" clId="{A64AB3E6-77B1-4B26-BF20-DBE2BEB4ECCF}" dt="2024-06-24T13:41:03.200" v="3" actId="27636"/>
          <ac:spMkLst>
            <pc:docMk/>
            <pc:sldMk cId="794237404" sldId="994"/>
            <ac:spMk id="3" creationId="{004B8CFB-71DB-4968-7992-9AD6607CCDA9}"/>
          </ac:spMkLst>
        </pc:spChg>
      </pc:sldChg>
      <pc:sldChg chg="addSp modSp modNotesTx">
        <pc:chgData name="Derek Ritz" userId="8fe56b9ef4ca82ce" providerId="LiveId" clId="{A64AB3E6-77B1-4B26-BF20-DBE2BEB4ECCF}" dt="2024-06-24T13:43:22.988" v="50" actId="20577"/>
        <pc:sldMkLst>
          <pc:docMk/>
          <pc:sldMk cId="1057599112" sldId="1000"/>
        </pc:sldMkLst>
        <pc:spChg chg="add mod">
          <ac:chgData name="Derek Ritz" userId="8fe56b9ef4ca82ce" providerId="LiveId" clId="{A64AB3E6-77B1-4B26-BF20-DBE2BEB4ECCF}" dt="2024-06-24T13:43:18.409" v="49"/>
          <ac:spMkLst>
            <pc:docMk/>
            <pc:sldMk cId="1057599112" sldId="1000"/>
            <ac:spMk id="6" creationId="{4D41803E-C1F6-A6A6-7357-780F0F69804D}"/>
          </ac:spMkLst>
        </pc:spChg>
      </pc:sldChg>
      <pc:sldChg chg="mod modShow">
        <pc:chgData name="Derek Ritz" userId="8fe56b9ef4ca82ce" providerId="LiveId" clId="{A64AB3E6-77B1-4B26-BF20-DBE2BEB4ECCF}" dt="2024-06-24T13:57:08.581" v="151" actId="729"/>
        <pc:sldMkLst>
          <pc:docMk/>
          <pc:sldMk cId="1823168871" sldId="1001"/>
        </pc:sldMkLst>
      </pc:sldChg>
      <pc:sldChg chg="modSp mod">
        <pc:chgData name="Derek Ritz" userId="8fe56b9ef4ca82ce" providerId="LiveId" clId="{A64AB3E6-77B1-4B26-BF20-DBE2BEB4ECCF}" dt="2024-06-24T13:59:15.809" v="201" actId="1076"/>
        <pc:sldMkLst>
          <pc:docMk/>
          <pc:sldMk cId="1967310520" sldId="1002"/>
        </pc:sldMkLst>
        <pc:spChg chg="mod">
          <ac:chgData name="Derek Ritz" userId="8fe56b9ef4ca82ce" providerId="LiveId" clId="{A64AB3E6-77B1-4B26-BF20-DBE2BEB4ECCF}" dt="2024-06-24T13:59:15.809" v="201" actId="1076"/>
          <ac:spMkLst>
            <pc:docMk/>
            <pc:sldMk cId="1967310520" sldId="1002"/>
            <ac:spMk id="7" creationId="{CE45B477-A9D1-E3B7-3484-9CA78285224E}"/>
          </ac:spMkLst>
        </pc:spChg>
        <pc:picChg chg="mod">
          <ac:chgData name="Derek Ritz" userId="8fe56b9ef4ca82ce" providerId="LiveId" clId="{A64AB3E6-77B1-4B26-BF20-DBE2BEB4ECCF}" dt="2024-06-24T13:58:24.889" v="156" actId="1076"/>
          <ac:picMkLst>
            <pc:docMk/>
            <pc:sldMk cId="1967310520" sldId="1002"/>
            <ac:picMk id="6" creationId="{D098F210-8573-9C61-739E-3A47C6581F0D}"/>
          </ac:picMkLst>
        </pc:picChg>
      </pc:sldChg>
      <pc:sldChg chg="mod modShow">
        <pc:chgData name="Derek Ritz" userId="8fe56b9ef4ca82ce" providerId="LiveId" clId="{A64AB3E6-77B1-4B26-BF20-DBE2BEB4ECCF}" dt="2024-06-24T13:58:17.298" v="155" actId="729"/>
        <pc:sldMkLst>
          <pc:docMk/>
          <pc:sldMk cId="1217689838" sldId="1005"/>
        </pc:sldMkLst>
      </pc:sldChg>
      <pc:sldChg chg="addSp modSp modNotesTx">
        <pc:chgData name="Derek Ritz" userId="8fe56b9ef4ca82ce" providerId="LiveId" clId="{A64AB3E6-77B1-4B26-BF20-DBE2BEB4ECCF}" dt="2024-06-24T13:43:35.606" v="52" actId="20577"/>
        <pc:sldMkLst>
          <pc:docMk/>
          <pc:sldMk cId="723313451" sldId="1006"/>
        </pc:sldMkLst>
        <pc:spChg chg="add mod">
          <ac:chgData name="Derek Ritz" userId="8fe56b9ef4ca82ce" providerId="LiveId" clId="{A64AB3E6-77B1-4B26-BF20-DBE2BEB4ECCF}" dt="2024-06-24T13:43:31.750" v="51"/>
          <ac:spMkLst>
            <pc:docMk/>
            <pc:sldMk cId="723313451" sldId="1006"/>
            <ac:spMk id="6" creationId="{CDDE68E9-9FC5-5623-938B-5D175D30F803}"/>
          </ac:spMkLst>
        </pc:spChg>
      </pc:sldChg>
      <pc:sldChg chg="add">
        <pc:chgData name="Derek Ritz" userId="8fe56b9ef4ca82ce" providerId="LiveId" clId="{A64AB3E6-77B1-4B26-BF20-DBE2BEB4ECCF}" dt="2024-08-01T02:01:02.268" v="1315"/>
        <pc:sldMkLst>
          <pc:docMk/>
          <pc:sldMk cId="308403711" sldId="1013"/>
        </pc:sldMkLst>
      </pc:sldChg>
      <pc:sldChg chg="add">
        <pc:chgData name="Derek Ritz" userId="8fe56b9ef4ca82ce" providerId="LiveId" clId="{A64AB3E6-77B1-4B26-BF20-DBE2BEB4ECCF}" dt="2024-08-01T02:01:02.268" v="1315"/>
        <pc:sldMkLst>
          <pc:docMk/>
          <pc:sldMk cId="3272750504" sldId="1014"/>
        </pc:sldMkLst>
      </pc:sldChg>
      <pc:sldChg chg="add">
        <pc:chgData name="Derek Ritz" userId="8fe56b9ef4ca82ce" providerId="LiveId" clId="{A64AB3E6-77B1-4B26-BF20-DBE2BEB4ECCF}" dt="2024-08-01T02:01:02.268" v="1315"/>
        <pc:sldMkLst>
          <pc:docMk/>
          <pc:sldMk cId="1472130566" sldId="1015"/>
        </pc:sldMkLst>
      </pc:sldChg>
      <pc:sldChg chg="modSp add del mod">
        <pc:chgData name="Derek Ritz" userId="8fe56b9ef4ca82ce" providerId="LiveId" clId="{A64AB3E6-77B1-4B26-BF20-DBE2BEB4ECCF}" dt="2024-08-01T02:01:25.107" v="1316"/>
        <pc:sldMkLst>
          <pc:docMk/>
          <pc:sldMk cId="2968014440" sldId="1016"/>
        </pc:sldMkLst>
        <pc:spChg chg="mod">
          <ac:chgData name="Derek Ritz" userId="8fe56b9ef4ca82ce" providerId="LiveId" clId="{A64AB3E6-77B1-4B26-BF20-DBE2BEB4ECCF}" dt="2024-06-24T13:42:11.231" v="12" actId="1076"/>
          <ac:spMkLst>
            <pc:docMk/>
            <pc:sldMk cId="2968014440" sldId="1016"/>
            <ac:spMk id="7" creationId="{CE45B477-A9D1-E3B7-3484-9CA78285224E}"/>
          </ac:spMkLst>
        </pc:spChg>
        <pc:picChg chg="mod">
          <ac:chgData name="Derek Ritz" userId="8fe56b9ef4ca82ce" providerId="LiveId" clId="{A64AB3E6-77B1-4B26-BF20-DBE2BEB4ECCF}" dt="2024-06-24T13:42:06.444" v="11" actId="1076"/>
          <ac:picMkLst>
            <pc:docMk/>
            <pc:sldMk cId="2968014440" sldId="1016"/>
            <ac:picMk id="6" creationId="{D098F210-8573-9C61-739E-3A47C6581F0D}"/>
          </ac:picMkLst>
        </pc:picChg>
      </pc:sldChg>
      <pc:sldChg chg="add del">
        <pc:chgData name="Derek Ritz" userId="8fe56b9ef4ca82ce" providerId="LiveId" clId="{A64AB3E6-77B1-4B26-BF20-DBE2BEB4ECCF}" dt="2024-08-01T02:05:24.853" v="1332" actId="47"/>
        <pc:sldMkLst>
          <pc:docMk/>
          <pc:sldMk cId="3546506452" sldId="1017"/>
        </pc:sldMkLst>
      </pc:sldChg>
      <pc:sldChg chg="add">
        <pc:chgData name="Derek Ritz" userId="8fe56b9ef4ca82ce" providerId="LiveId" clId="{A64AB3E6-77B1-4B26-BF20-DBE2BEB4ECCF}" dt="2024-08-01T02:06:22.710" v="1335"/>
        <pc:sldMkLst>
          <pc:docMk/>
          <pc:sldMk cId="98970404" sldId="1018"/>
        </pc:sldMkLst>
      </pc:sldChg>
      <pc:sldChg chg="add">
        <pc:chgData name="Derek Ritz" userId="8fe56b9ef4ca82ce" providerId="LiveId" clId="{A64AB3E6-77B1-4B26-BF20-DBE2BEB4ECCF}" dt="2024-08-01T02:06:22.710" v="1335"/>
        <pc:sldMkLst>
          <pc:docMk/>
          <pc:sldMk cId="1936089818" sldId="1019"/>
        </pc:sldMkLst>
      </pc:sldChg>
      <pc:sldChg chg="add">
        <pc:chgData name="Derek Ritz" userId="8fe56b9ef4ca82ce" providerId="LiveId" clId="{A64AB3E6-77B1-4B26-BF20-DBE2BEB4ECCF}" dt="2024-08-01T02:06:22.710" v="1335"/>
        <pc:sldMkLst>
          <pc:docMk/>
          <pc:sldMk cId="4118175548" sldId="1020"/>
        </pc:sldMkLst>
      </pc:sldChg>
      <pc:sldChg chg="add">
        <pc:chgData name="Derek Ritz" userId="8fe56b9ef4ca82ce" providerId="LiveId" clId="{A64AB3E6-77B1-4B26-BF20-DBE2BEB4ECCF}" dt="2024-08-01T02:06:22.710" v="1335"/>
        <pc:sldMkLst>
          <pc:docMk/>
          <pc:sldMk cId="402335042" sldId="1021"/>
        </pc:sldMkLst>
      </pc:sldChg>
      <pc:sldChg chg="modSp mod">
        <pc:chgData name="Derek Ritz" userId="8fe56b9ef4ca82ce" providerId="LiveId" clId="{A64AB3E6-77B1-4B26-BF20-DBE2BEB4ECCF}" dt="2024-06-24T13:44:18.528" v="56" actId="1076"/>
        <pc:sldMkLst>
          <pc:docMk/>
          <pc:sldMk cId="2363883531" sldId="1022"/>
        </pc:sldMkLst>
        <pc:spChg chg="mod">
          <ac:chgData name="Derek Ritz" userId="8fe56b9ef4ca82ce" providerId="LiveId" clId="{A64AB3E6-77B1-4B26-BF20-DBE2BEB4ECCF}" dt="2024-06-24T13:44:18.528" v="56" actId="1076"/>
          <ac:spMkLst>
            <pc:docMk/>
            <pc:sldMk cId="2363883531" sldId="1022"/>
            <ac:spMk id="7" creationId="{CE45B477-A9D1-E3B7-3484-9CA78285224E}"/>
          </ac:spMkLst>
        </pc:spChg>
        <pc:picChg chg="mod">
          <ac:chgData name="Derek Ritz" userId="8fe56b9ef4ca82ce" providerId="LiveId" clId="{A64AB3E6-77B1-4B26-BF20-DBE2BEB4ECCF}" dt="2024-06-24T13:44:08.944" v="53" actId="1076"/>
          <ac:picMkLst>
            <pc:docMk/>
            <pc:sldMk cId="2363883531" sldId="1022"/>
            <ac:picMk id="6" creationId="{D098F210-8573-9C61-739E-3A47C6581F0D}"/>
          </ac:picMkLst>
        </pc:picChg>
      </pc:sldChg>
      <pc:sldChg chg="add">
        <pc:chgData name="Derek Ritz" userId="8fe56b9ef4ca82ce" providerId="LiveId" clId="{A64AB3E6-77B1-4B26-BF20-DBE2BEB4ECCF}" dt="2024-08-01T02:13:47.833" v="1874"/>
        <pc:sldMkLst>
          <pc:docMk/>
          <pc:sldMk cId="163289875" sldId="1023"/>
        </pc:sldMkLst>
      </pc:sldChg>
      <pc:sldChg chg="add">
        <pc:chgData name="Derek Ritz" userId="8fe56b9ef4ca82ce" providerId="LiveId" clId="{A64AB3E6-77B1-4B26-BF20-DBE2BEB4ECCF}" dt="2024-08-01T02:13:47.833" v="1874"/>
        <pc:sldMkLst>
          <pc:docMk/>
          <pc:sldMk cId="3294571782" sldId="1024"/>
        </pc:sldMkLst>
      </pc:sldChg>
      <pc:sldChg chg="add">
        <pc:chgData name="Derek Ritz" userId="8fe56b9ef4ca82ce" providerId="LiveId" clId="{A64AB3E6-77B1-4B26-BF20-DBE2BEB4ECCF}" dt="2024-08-01T02:13:47.833" v="1874"/>
        <pc:sldMkLst>
          <pc:docMk/>
          <pc:sldMk cId="3374816676" sldId="1025"/>
        </pc:sldMkLst>
      </pc:sldChg>
      <pc:sldChg chg="add">
        <pc:chgData name="Derek Ritz" userId="8fe56b9ef4ca82ce" providerId="LiveId" clId="{A64AB3E6-77B1-4B26-BF20-DBE2BEB4ECCF}" dt="2024-08-01T02:13:47.833" v="1874"/>
        <pc:sldMkLst>
          <pc:docMk/>
          <pc:sldMk cId="3048732647" sldId="1026"/>
        </pc:sldMkLst>
      </pc:sldChg>
      <pc:sldChg chg="add">
        <pc:chgData name="Derek Ritz" userId="8fe56b9ef4ca82ce" providerId="LiveId" clId="{A64AB3E6-77B1-4B26-BF20-DBE2BEB4ECCF}" dt="2024-08-01T02:14:29.110" v="1875"/>
        <pc:sldMkLst>
          <pc:docMk/>
          <pc:sldMk cId="3675038895" sldId="1027"/>
        </pc:sldMkLst>
      </pc:sldChg>
      <pc:sldChg chg="modSp mod">
        <pc:chgData name="Derek Ritz" userId="8fe56b9ef4ca82ce" providerId="LiveId" clId="{A64AB3E6-77B1-4B26-BF20-DBE2BEB4ECCF}" dt="2024-06-24T13:57:38.063" v="154" actId="1076"/>
        <pc:sldMkLst>
          <pc:docMk/>
          <pc:sldMk cId="3890494456" sldId="1028"/>
        </pc:sldMkLst>
        <pc:spChg chg="mod">
          <ac:chgData name="Derek Ritz" userId="8fe56b9ef4ca82ce" providerId="LiveId" clId="{A64AB3E6-77B1-4B26-BF20-DBE2BEB4ECCF}" dt="2024-06-24T13:57:38.063" v="154" actId="1076"/>
          <ac:spMkLst>
            <pc:docMk/>
            <pc:sldMk cId="3890494456" sldId="1028"/>
            <ac:spMk id="7" creationId="{CE45B477-A9D1-E3B7-3484-9CA78285224E}"/>
          </ac:spMkLst>
        </pc:spChg>
        <pc:picChg chg="mod">
          <ac:chgData name="Derek Ritz" userId="8fe56b9ef4ca82ce" providerId="LiveId" clId="{A64AB3E6-77B1-4B26-BF20-DBE2BEB4ECCF}" dt="2024-06-24T13:57:24.305" v="152" actId="1076"/>
          <ac:picMkLst>
            <pc:docMk/>
            <pc:sldMk cId="3890494456" sldId="1028"/>
            <ac:picMk id="6" creationId="{D098F210-8573-9C61-739E-3A47C6581F0D}"/>
          </ac:picMkLst>
        </pc:picChg>
      </pc:sldChg>
      <pc:sldChg chg="add">
        <pc:chgData name="Derek Ritz" userId="8fe56b9ef4ca82ce" providerId="LiveId" clId="{A64AB3E6-77B1-4B26-BF20-DBE2BEB4ECCF}" dt="2024-08-01T02:14:29.110" v="1875"/>
        <pc:sldMkLst>
          <pc:docMk/>
          <pc:sldMk cId="4166734589" sldId="1029"/>
        </pc:sldMkLst>
      </pc:sldChg>
      <pc:sldChg chg="add">
        <pc:chgData name="Derek Ritz" userId="8fe56b9ef4ca82ce" providerId="LiveId" clId="{A64AB3E6-77B1-4B26-BF20-DBE2BEB4ECCF}" dt="2024-08-01T02:14:29.110" v="1875"/>
        <pc:sldMkLst>
          <pc:docMk/>
          <pc:sldMk cId="3979116249" sldId="1030"/>
        </pc:sldMkLst>
      </pc:sldChg>
      <pc:sldChg chg="add">
        <pc:chgData name="Derek Ritz" userId="8fe56b9ef4ca82ce" providerId="LiveId" clId="{A64AB3E6-77B1-4B26-BF20-DBE2BEB4ECCF}" dt="2024-08-01T02:19:55.647" v="2346"/>
        <pc:sldMkLst>
          <pc:docMk/>
          <pc:sldMk cId="64198432" sldId="1031"/>
        </pc:sldMkLst>
      </pc:sldChg>
      <pc:sldChg chg="add">
        <pc:chgData name="Derek Ritz" userId="8fe56b9ef4ca82ce" providerId="LiveId" clId="{A64AB3E6-77B1-4B26-BF20-DBE2BEB4ECCF}" dt="2024-08-01T02:19:55.647" v="2346"/>
        <pc:sldMkLst>
          <pc:docMk/>
          <pc:sldMk cId="1804570972" sldId="1032"/>
        </pc:sldMkLst>
      </pc:sldChg>
      <pc:sldChg chg="add">
        <pc:chgData name="Derek Ritz" userId="8fe56b9ef4ca82ce" providerId="LiveId" clId="{A64AB3E6-77B1-4B26-BF20-DBE2BEB4ECCF}" dt="2024-08-01T02:19:55.647" v="2346"/>
        <pc:sldMkLst>
          <pc:docMk/>
          <pc:sldMk cId="3958921578" sldId="1033"/>
        </pc:sldMkLst>
      </pc:sldChg>
      <pc:sldChg chg="add">
        <pc:chgData name="Derek Ritz" userId="8fe56b9ef4ca82ce" providerId="LiveId" clId="{A64AB3E6-77B1-4B26-BF20-DBE2BEB4ECCF}" dt="2024-08-01T02:19:55.647" v="2346"/>
        <pc:sldMkLst>
          <pc:docMk/>
          <pc:sldMk cId="263217667" sldId="1034"/>
        </pc:sldMkLst>
      </pc:sldChg>
      <pc:sldChg chg="add">
        <pc:chgData name="Derek Ritz" userId="8fe56b9ef4ca82ce" providerId="LiveId" clId="{A64AB3E6-77B1-4B26-BF20-DBE2BEB4ECCF}" dt="2024-08-01T02:21:08.619" v="2347"/>
        <pc:sldMkLst>
          <pc:docMk/>
          <pc:sldMk cId="2965288632" sldId="1035"/>
        </pc:sldMkLst>
      </pc:sldChg>
      <pc:sldChg chg="add">
        <pc:chgData name="Derek Ritz" userId="8fe56b9ef4ca82ce" providerId="LiveId" clId="{A64AB3E6-77B1-4B26-BF20-DBE2BEB4ECCF}" dt="2024-08-01T02:21:08.619" v="2347"/>
        <pc:sldMkLst>
          <pc:docMk/>
          <pc:sldMk cId="768362124" sldId="1036"/>
        </pc:sldMkLst>
      </pc:sldChg>
      <pc:sldChg chg="add">
        <pc:chgData name="Derek Ritz" userId="8fe56b9ef4ca82ce" providerId="LiveId" clId="{A64AB3E6-77B1-4B26-BF20-DBE2BEB4ECCF}" dt="2024-08-01T02:21:08.619" v="2347"/>
        <pc:sldMkLst>
          <pc:docMk/>
          <pc:sldMk cId="3470941512" sldId="1037"/>
        </pc:sldMkLst>
      </pc:sldChg>
      <pc:sldChg chg="modSp mod">
        <pc:chgData name="Derek Ritz" userId="8fe56b9ef4ca82ce" providerId="LiveId" clId="{A64AB3E6-77B1-4B26-BF20-DBE2BEB4ECCF}" dt="2024-06-24T13:59:51.721" v="209" actId="20577"/>
        <pc:sldMkLst>
          <pc:docMk/>
          <pc:sldMk cId="183458846" sldId="1038"/>
        </pc:sldMkLst>
        <pc:spChg chg="mod">
          <ac:chgData name="Derek Ritz" userId="8fe56b9ef4ca82ce" providerId="LiveId" clId="{A64AB3E6-77B1-4B26-BF20-DBE2BEB4ECCF}" dt="2024-06-24T13:59:51.721" v="209" actId="20577"/>
          <ac:spMkLst>
            <pc:docMk/>
            <pc:sldMk cId="183458846" sldId="1038"/>
            <ac:spMk id="7" creationId="{CE45B477-A9D1-E3B7-3484-9CA78285224E}"/>
          </ac:spMkLst>
        </pc:spChg>
        <pc:picChg chg="mod">
          <ac:chgData name="Derek Ritz" userId="8fe56b9ef4ca82ce" providerId="LiveId" clId="{A64AB3E6-77B1-4B26-BF20-DBE2BEB4ECCF}" dt="2024-06-24T13:59:28.590" v="202" actId="1076"/>
          <ac:picMkLst>
            <pc:docMk/>
            <pc:sldMk cId="183458846" sldId="1038"/>
            <ac:picMk id="6" creationId="{D098F210-8573-9C61-739E-3A47C6581F0D}"/>
          </ac:picMkLst>
        </pc:picChg>
      </pc:sldChg>
      <pc:sldChg chg="add del">
        <pc:chgData name="Derek Ritz" userId="8fe56b9ef4ca82ce" providerId="LiveId" clId="{A64AB3E6-77B1-4B26-BF20-DBE2BEB4ECCF}" dt="2024-08-01T02:22:44.752" v="2351"/>
        <pc:sldMkLst>
          <pc:docMk/>
          <pc:sldMk cId="3689275718" sldId="1039"/>
        </pc:sldMkLst>
      </pc:sldChg>
      <pc:sldChg chg="add del">
        <pc:chgData name="Derek Ritz" userId="8fe56b9ef4ca82ce" providerId="LiveId" clId="{A64AB3E6-77B1-4B26-BF20-DBE2BEB4ECCF}" dt="2024-08-01T02:22:44.752" v="2351"/>
        <pc:sldMkLst>
          <pc:docMk/>
          <pc:sldMk cId="443007074" sldId="1040"/>
        </pc:sldMkLst>
      </pc:sldChg>
      <pc:sldChg chg="add del">
        <pc:chgData name="Derek Ritz" userId="8fe56b9ef4ca82ce" providerId="LiveId" clId="{A64AB3E6-77B1-4B26-BF20-DBE2BEB4ECCF}" dt="2024-08-01T02:22:44.752" v="2351"/>
        <pc:sldMkLst>
          <pc:docMk/>
          <pc:sldMk cId="1477730956" sldId="1041"/>
        </pc:sldMkLst>
      </pc:sldChg>
      <pc:sldChg chg="add del">
        <pc:chgData name="Derek Ritz" userId="8fe56b9ef4ca82ce" providerId="LiveId" clId="{A64AB3E6-77B1-4B26-BF20-DBE2BEB4ECCF}" dt="2024-08-01T02:22:44.752" v="2351"/>
        <pc:sldMkLst>
          <pc:docMk/>
          <pc:sldMk cId="1530353716" sldId="1042"/>
        </pc:sldMkLst>
      </pc:sldChg>
      <pc:sldChg chg="add del">
        <pc:chgData name="Derek Ritz" userId="8fe56b9ef4ca82ce" providerId="LiveId" clId="{A64AB3E6-77B1-4B26-BF20-DBE2BEB4ECCF}" dt="2024-08-01T02:22:44.752" v="2351"/>
        <pc:sldMkLst>
          <pc:docMk/>
          <pc:sldMk cId="2026553493" sldId="1043"/>
        </pc:sldMkLst>
      </pc:sldChg>
      <pc:sldChg chg="add del">
        <pc:chgData name="Derek Ritz" userId="8fe56b9ef4ca82ce" providerId="LiveId" clId="{A64AB3E6-77B1-4B26-BF20-DBE2BEB4ECCF}" dt="2024-08-01T02:22:44.752" v="2351"/>
        <pc:sldMkLst>
          <pc:docMk/>
          <pc:sldMk cId="2071364018" sldId="1044"/>
        </pc:sldMkLst>
      </pc:sldChg>
      <pc:sldChg chg="add del">
        <pc:chgData name="Derek Ritz" userId="8fe56b9ef4ca82ce" providerId="LiveId" clId="{A64AB3E6-77B1-4B26-BF20-DBE2BEB4ECCF}" dt="2024-08-01T02:22:44.752" v="2351"/>
        <pc:sldMkLst>
          <pc:docMk/>
          <pc:sldMk cId="2053221550" sldId="1045"/>
        </pc:sldMkLst>
      </pc:sldChg>
      <pc:sldChg chg="add del">
        <pc:chgData name="Derek Ritz" userId="8fe56b9ef4ca82ce" providerId="LiveId" clId="{A64AB3E6-77B1-4B26-BF20-DBE2BEB4ECCF}" dt="2024-08-01T02:22:44.752" v="2351"/>
        <pc:sldMkLst>
          <pc:docMk/>
          <pc:sldMk cId="230952937" sldId="1046"/>
        </pc:sldMkLst>
      </pc:sldChg>
      <pc:sldChg chg="add del">
        <pc:chgData name="Derek Ritz" userId="8fe56b9ef4ca82ce" providerId="LiveId" clId="{A64AB3E6-77B1-4B26-BF20-DBE2BEB4ECCF}" dt="2024-08-01T02:22:44.752" v="2351"/>
        <pc:sldMkLst>
          <pc:docMk/>
          <pc:sldMk cId="746353563" sldId="1047"/>
        </pc:sldMkLst>
      </pc:sldChg>
      <pc:sldChg chg="add del">
        <pc:chgData name="Derek Ritz" userId="8fe56b9ef4ca82ce" providerId="LiveId" clId="{A64AB3E6-77B1-4B26-BF20-DBE2BEB4ECCF}" dt="2024-08-01T02:22:44.752" v="2351"/>
        <pc:sldMkLst>
          <pc:docMk/>
          <pc:sldMk cId="187703274" sldId="1048"/>
        </pc:sldMkLst>
      </pc:sldChg>
      <pc:sldChg chg="add del">
        <pc:chgData name="Derek Ritz" userId="8fe56b9ef4ca82ce" providerId="LiveId" clId="{A64AB3E6-77B1-4B26-BF20-DBE2BEB4ECCF}" dt="2024-08-01T02:22:44.752" v="2351"/>
        <pc:sldMkLst>
          <pc:docMk/>
          <pc:sldMk cId="1837288724" sldId="1049"/>
        </pc:sldMkLst>
      </pc:sldChg>
      <pc:sldChg chg="add">
        <pc:chgData name="Derek Ritz" userId="8fe56b9ef4ca82ce" providerId="LiveId" clId="{A64AB3E6-77B1-4B26-BF20-DBE2BEB4ECCF}" dt="2024-06-24T13:47:30.712" v="66"/>
        <pc:sldMkLst>
          <pc:docMk/>
          <pc:sldMk cId="1318605730" sldId="1133"/>
        </pc:sldMkLst>
      </pc:sldChg>
      <pc:sldChg chg="add del">
        <pc:chgData name="Derek Ritz" userId="8fe56b9ef4ca82ce" providerId="LiveId" clId="{A64AB3E6-77B1-4B26-BF20-DBE2BEB4ECCF}" dt="2024-06-24T13:55:16.945" v="138" actId="47"/>
        <pc:sldMkLst>
          <pc:docMk/>
          <pc:sldMk cId="3990950794" sldId="1135"/>
        </pc:sldMkLst>
      </pc:sldChg>
      <pc:sldChg chg="modSp add mod">
        <pc:chgData name="Derek Ritz" userId="8fe56b9ef4ca82ce" providerId="LiveId" clId="{A64AB3E6-77B1-4B26-BF20-DBE2BEB4ECCF}" dt="2024-08-01T02:13:23.156" v="1873" actId="1076"/>
        <pc:sldMkLst>
          <pc:docMk/>
          <pc:sldMk cId="814170698" sldId="1136"/>
        </pc:sldMkLst>
        <pc:spChg chg="mod">
          <ac:chgData name="Derek Ritz" userId="8fe56b9ef4ca82ce" providerId="LiveId" clId="{A64AB3E6-77B1-4B26-BF20-DBE2BEB4ECCF}" dt="2024-08-01T02:13:23.156" v="1873" actId="1076"/>
          <ac:spMkLst>
            <pc:docMk/>
            <pc:sldMk cId="814170698" sldId="1136"/>
            <ac:spMk id="5" creationId="{D5207A40-5CE0-9AAE-CD7B-A1B03FA359DC}"/>
          </ac:spMkLst>
        </pc:spChg>
      </pc:sldChg>
      <pc:sldChg chg="add">
        <pc:chgData name="Derek Ritz" userId="8fe56b9ef4ca82ce" providerId="LiveId" clId="{A64AB3E6-77B1-4B26-BF20-DBE2BEB4ECCF}" dt="2024-06-24T13:50:29.744" v="76"/>
        <pc:sldMkLst>
          <pc:docMk/>
          <pc:sldMk cId="2128102909" sldId="1137"/>
        </pc:sldMkLst>
      </pc:sldChg>
      <pc:sldChg chg="modSp add mod ord">
        <pc:chgData name="Derek Ritz" userId="8fe56b9ef4ca82ce" providerId="LiveId" clId="{A64AB3E6-77B1-4B26-BF20-DBE2BEB4ECCF}" dt="2024-08-01T02:05:48.205" v="1334"/>
        <pc:sldMkLst>
          <pc:docMk/>
          <pc:sldMk cId="3594495042" sldId="1138"/>
        </pc:sldMkLst>
        <pc:spChg chg="mod">
          <ac:chgData name="Derek Ritz" userId="8fe56b9ef4ca82ce" providerId="LiveId" clId="{A64AB3E6-77B1-4B26-BF20-DBE2BEB4ECCF}" dt="2024-08-01T02:05:12.674" v="1331" actId="14100"/>
          <ac:spMkLst>
            <pc:docMk/>
            <pc:sldMk cId="3594495042" sldId="1138"/>
            <ac:spMk id="5" creationId="{D5207A40-5CE0-9AAE-CD7B-A1B03FA359DC}"/>
          </ac:spMkLst>
        </pc:spChg>
      </pc:sldChg>
      <pc:sldChg chg="modSp add mod">
        <pc:chgData name="Derek Ritz" userId="8fe56b9ef4ca82ce" providerId="LiveId" clId="{A64AB3E6-77B1-4B26-BF20-DBE2BEB4ECCF}" dt="2024-08-01T02:19:24.710" v="2345" actId="113"/>
        <pc:sldMkLst>
          <pc:docMk/>
          <pc:sldMk cId="3697568118" sldId="1139"/>
        </pc:sldMkLst>
        <pc:spChg chg="mod">
          <ac:chgData name="Derek Ritz" userId="8fe56b9ef4ca82ce" providerId="LiveId" clId="{A64AB3E6-77B1-4B26-BF20-DBE2BEB4ECCF}" dt="2024-08-01T02:19:24.710" v="2345" actId="113"/>
          <ac:spMkLst>
            <pc:docMk/>
            <pc:sldMk cId="3697568118" sldId="1139"/>
            <ac:spMk id="5" creationId="{D5207A40-5CE0-9AAE-CD7B-A1B03FA359DC}"/>
          </ac:spMkLst>
        </pc:spChg>
      </pc:sldChg>
      <pc:sldChg chg="add">
        <pc:chgData name="Derek Ritz" userId="8fe56b9ef4ca82ce" providerId="LiveId" clId="{A64AB3E6-77B1-4B26-BF20-DBE2BEB4ECCF}" dt="2024-06-24T13:56:40.345" v="150"/>
        <pc:sldMkLst>
          <pc:docMk/>
          <pc:sldMk cId="2716761281" sldId="1140"/>
        </pc:sldMkLst>
      </pc:sldChg>
      <pc:sldChg chg="add mod modShow">
        <pc:chgData name="Derek Ritz" userId="8fe56b9ef4ca82ce" providerId="LiveId" clId="{A64AB3E6-77B1-4B26-BF20-DBE2BEB4ECCF}" dt="2024-08-01T02:21:58.906" v="2348" actId="729"/>
        <pc:sldMkLst>
          <pc:docMk/>
          <pc:sldMk cId="665506819" sldId="1141"/>
        </pc:sldMkLst>
      </pc:sldChg>
      <pc:sldChg chg="add">
        <pc:chgData name="Derek Ritz" userId="8fe56b9ef4ca82ce" providerId="LiveId" clId="{A64AB3E6-77B1-4B26-BF20-DBE2BEB4ECCF}" dt="2024-06-24T14:00:25.256" v="210"/>
        <pc:sldMkLst>
          <pc:docMk/>
          <pc:sldMk cId="1476206762" sldId="1142"/>
        </pc:sldMkLst>
      </pc:sldChg>
      <pc:sldChg chg="addSp delSp modSp new mod">
        <pc:chgData name="Derek Ritz" userId="8fe56b9ef4ca82ce" providerId="LiveId" clId="{A64AB3E6-77B1-4B26-BF20-DBE2BEB4ECCF}" dt="2024-06-24T17:02:17.085" v="1287" actId="114"/>
        <pc:sldMkLst>
          <pc:docMk/>
          <pc:sldMk cId="2597919635" sldId="1143"/>
        </pc:sldMkLst>
        <pc:spChg chg="mod">
          <ac:chgData name="Derek Ritz" userId="8fe56b9ef4ca82ce" providerId="LiveId" clId="{A64AB3E6-77B1-4B26-BF20-DBE2BEB4ECCF}" dt="2024-06-24T16:52:52.046" v="609" actId="20577"/>
          <ac:spMkLst>
            <pc:docMk/>
            <pc:sldMk cId="2597919635" sldId="1143"/>
            <ac:spMk id="2" creationId="{8E195A4C-F923-A7B5-A358-C3E47B426D93}"/>
          </ac:spMkLst>
        </pc:spChg>
        <pc:spChg chg="add mod">
          <ac:chgData name="Derek Ritz" userId="8fe56b9ef4ca82ce" providerId="LiveId" clId="{A64AB3E6-77B1-4B26-BF20-DBE2BEB4ECCF}" dt="2024-06-24T17:01:37.039" v="1270" actId="1076"/>
          <ac:spMkLst>
            <pc:docMk/>
            <pc:sldMk cId="2597919635" sldId="1143"/>
            <ac:spMk id="8" creationId="{C4AC920A-2C1C-CB5C-E098-99B083CD2465}"/>
          </ac:spMkLst>
        </pc:spChg>
        <pc:spChg chg="add mod">
          <ac:chgData name="Derek Ritz" userId="8fe56b9ef4ca82ce" providerId="LiveId" clId="{A64AB3E6-77B1-4B26-BF20-DBE2BEB4ECCF}" dt="2024-06-24T17:02:17.085" v="1287" actId="114"/>
          <ac:spMkLst>
            <pc:docMk/>
            <pc:sldMk cId="2597919635" sldId="1143"/>
            <ac:spMk id="9" creationId="{BB2EDF58-01A8-DAFE-AD7C-C185AB070299}"/>
          </ac:spMkLst>
        </pc:spChg>
        <pc:picChg chg="add mod">
          <ac:chgData name="Derek Ritz" userId="8fe56b9ef4ca82ce" providerId="LiveId" clId="{A64AB3E6-77B1-4B26-BF20-DBE2BEB4ECCF}" dt="2024-06-24T17:01:37.039" v="1270" actId="1076"/>
          <ac:picMkLst>
            <pc:docMk/>
            <pc:sldMk cId="2597919635" sldId="1143"/>
            <ac:picMk id="5" creationId="{95762FFD-CCD1-0E10-59A4-FDCE7F36BC06}"/>
          </ac:picMkLst>
        </pc:picChg>
        <pc:picChg chg="add del mod">
          <ac:chgData name="Derek Ritz" userId="8fe56b9ef4ca82ce" providerId="LiveId" clId="{A64AB3E6-77B1-4B26-BF20-DBE2BEB4ECCF}" dt="2024-06-24T16:55:33.647" v="622" actId="478"/>
          <ac:picMkLst>
            <pc:docMk/>
            <pc:sldMk cId="2597919635" sldId="1143"/>
            <ac:picMk id="7" creationId="{F30DB403-87CE-0B1F-F082-D34A1886B7AE}"/>
          </ac:picMkLst>
        </pc:picChg>
      </pc:sldChg>
      <pc:sldChg chg="modSp new del mod">
        <pc:chgData name="Derek Ritz" userId="8fe56b9ef4ca82ce" providerId="LiveId" clId="{A64AB3E6-77B1-4B26-BF20-DBE2BEB4ECCF}" dt="2024-06-24T15:09:15.710" v="540" actId="47"/>
        <pc:sldMkLst>
          <pc:docMk/>
          <pc:sldMk cId="4171877559" sldId="1143"/>
        </pc:sldMkLst>
        <pc:spChg chg="mod">
          <ac:chgData name="Derek Ritz" userId="8fe56b9ef4ca82ce" providerId="LiveId" clId="{A64AB3E6-77B1-4B26-BF20-DBE2BEB4ECCF}" dt="2024-06-24T14:57:57.916" v="235" actId="20577"/>
          <ac:spMkLst>
            <pc:docMk/>
            <pc:sldMk cId="4171877559" sldId="1143"/>
            <ac:spMk id="2" creationId="{23523692-C59C-93C4-E48C-EEB332B5F343}"/>
          </ac:spMkLst>
        </pc:spChg>
      </pc:sldChg>
      <pc:sldChg chg="add del">
        <pc:chgData name="Derek Ritz" userId="8fe56b9ef4ca82ce" providerId="LiveId" clId="{A64AB3E6-77B1-4B26-BF20-DBE2BEB4ECCF}" dt="2024-08-01T02:22:26.711" v="2350"/>
        <pc:sldMkLst>
          <pc:docMk/>
          <pc:sldMk cId="2021171821" sldId="1144"/>
        </pc:sldMkLst>
      </pc:sldChg>
      <pc:sldChg chg="add del">
        <pc:chgData name="Derek Ritz" userId="8fe56b9ef4ca82ce" providerId="LiveId" clId="{A64AB3E6-77B1-4B26-BF20-DBE2BEB4ECCF}" dt="2024-08-01T02:22:26.711" v="2350"/>
        <pc:sldMkLst>
          <pc:docMk/>
          <pc:sldMk cId="1568319814" sldId="1145"/>
        </pc:sldMkLst>
      </pc:sldChg>
      <pc:sldChg chg="add del">
        <pc:chgData name="Derek Ritz" userId="8fe56b9ef4ca82ce" providerId="LiveId" clId="{A64AB3E6-77B1-4B26-BF20-DBE2BEB4ECCF}" dt="2024-08-01T02:22:26.711" v="2350"/>
        <pc:sldMkLst>
          <pc:docMk/>
          <pc:sldMk cId="1173411800" sldId="1146"/>
        </pc:sldMkLst>
      </pc:sldChg>
      <pc:sldChg chg="add del">
        <pc:chgData name="Derek Ritz" userId="8fe56b9ef4ca82ce" providerId="LiveId" clId="{A64AB3E6-77B1-4B26-BF20-DBE2BEB4ECCF}" dt="2024-08-01T02:22:26.711" v="2350"/>
        <pc:sldMkLst>
          <pc:docMk/>
          <pc:sldMk cId="1812523298" sldId="1147"/>
        </pc:sldMkLst>
      </pc:sldChg>
      <pc:sldChg chg="add del">
        <pc:chgData name="Derek Ritz" userId="8fe56b9ef4ca82ce" providerId="LiveId" clId="{A64AB3E6-77B1-4B26-BF20-DBE2BEB4ECCF}" dt="2024-08-01T02:22:26.711" v="2350"/>
        <pc:sldMkLst>
          <pc:docMk/>
          <pc:sldMk cId="847509637" sldId="1148"/>
        </pc:sldMkLst>
      </pc:sldChg>
      <pc:sldChg chg="add del">
        <pc:chgData name="Derek Ritz" userId="8fe56b9ef4ca82ce" providerId="LiveId" clId="{A64AB3E6-77B1-4B26-BF20-DBE2BEB4ECCF}" dt="2024-08-01T02:22:26.711" v="2350"/>
        <pc:sldMkLst>
          <pc:docMk/>
          <pc:sldMk cId="1385519105" sldId="1149"/>
        </pc:sldMkLst>
      </pc:sldChg>
      <pc:sldChg chg="add del">
        <pc:chgData name="Derek Ritz" userId="8fe56b9ef4ca82ce" providerId="LiveId" clId="{A64AB3E6-77B1-4B26-BF20-DBE2BEB4ECCF}" dt="2024-08-01T02:22:26.711" v="2350"/>
        <pc:sldMkLst>
          <pc:docMk/>
          <pc:sldMk cId="1818211657" sldId="1150"/>
        </pc:sldMkLst>
      </pc:sldChg>
      <pc:sldChg chg="add del">
        <pc:chgData name="Derek Ritz" userId="8fe56b9ef4ca82ce" providerId="LiveId" clId="{A64AB3E6-77B1-4B26-BF20-DBE2BEB4ECCF}" dt="2024-08-01T02:22:26.711" v="2350"/>
        <pc:sldMkLst>
          <pc:docMk/>
          <pc:sldMk cId="251240084" sldId="1151"/>
        </pc:sldMkLst>
      </pc:sldChg>
      <pc:sldChg chg="add del">
        <pc:chgData name="Derek Ritz" userId="8fe56b9ef4ca82ce" providerId="LiveId" clId="{A64AB3E6-77B1-4B26-BF20-DBE2BEB4ECCF}" dt="2024-08-01T02:22:26.711" v="2350"/>
        <pc:sldMkLst>
          <pc:docMk/>
          <pc:sldMk cId="3044208376" sldId="1152"/>
        </pc:sldMkLst>
      </pc:sldChg>
      <pc:sldChg chg="add del">
        <pc:chgData name="Derek Ritz" userId="8fe56b9ef4ca82ce" providerId="LiveId" clId="{A64AB3E6-77B1-4B26-BF20-DBE2BEB4ECCF}" dt="2024-08-01T02:22:26.711" v="2350"/>
        <pc:sldMkLst>
          <pc:docMk/>
          <pc:sldMk cId="3097614130" sldId="1153"/>
        </pc:sldMkLst>
      </pc:sldChg>
      <pc:sldChg chg="add del">
        <pc:chgData name="Derek Ritz" userId="8fe56b9ef4ca82ce" providerId="LiveId" clId="{A64AB3E6-77B1-4B26-BF20-DBE2BEB4ECCF}" dt="2024-08-01T02:22:26.711" v="2350"/>
        <pc:sldMkLst>
          <pc:docMk/>
          <pc:sldMk cId="374578417" sldId="1154"/>
        </pc:sldMkLst>
      </pc:sldChg>
      <pc:sldMasterChg chg="addSp delSp modSp mod">
        <pc:chgData name="Derek Ritz" userId="8fe56b9ef4ca82ce" providerId="LiveId" clId="{A64AB3E6-77B1-4B26-BF20-DBE2BEB4ECCF}" dt="2024-06-24T13:41:03.128" v="2" actId="2711"/>
        <pc:sldMasterMkLst>
          <pc:docMk/>
          <pc:sldMasterMk cId="0" sldId="2147483648"/>
        </pc:sldMasterMkLst>
        <pc:spChg chg="mod">
          <ac:chgData name="Derek Ritz" userId="8fe56b9ef4ca82ce" providerId="LiveId" clId="{A64AB3E6-77B1-4B26-BF20-DBE2BEB4ECCF}" dt="2024-06-24T13:41:03.128" v="2" actId="2711"/>
          <ac:spMkLst>
            <pc:docMk/>
            <pc:sldMasterMk cId="0" sldId="2147483648"/>
            <ac:spMk id="2" creationId="{00000000-0000-0000-0000-000000000000}"/>
          </ac:spMkLst>
        </pc:spChg>
        <pc:spChg chg="mod">
          <ac:chgData name="Derek Ritz" userId="8fe56b9ef4ca82ce" providerId="LiveId" clId="{A64AB3E6-77B1-4B26-BF20-DBE2BEB4ECCF}" dt="2024-06-24T13:41:03.128" v="2" actId="2711"/>
          <ac:spMkLst>
            <pc:docMk/>
            <pc:sldMasterMk cId="0" sldId="2147483648"/>
            <ac:spMk id="3" creationId="{00000000-0000-0000-0000-000000000000}"/>
          </ac:spMkLst>
        </pc:spChg>
        <pc:picChg chg="add mod">
          <ac:chgData name="Derek Ritz" userId="8fe56b9ef4ca82ce" providerId="LiveId" clId="{A64AB3E6-77B1-4B26-BF20-DBE2BEB4ECCF}" dt="2024-06-24T13:40:55.793" v="1"/>
          <ac:picMkLst>
            <pc:docMk/>
            <pc:sldMasterMk cId="0" sldId="2147483648"/>
            <ac:picMk id="5" creationId="{49A578A9-9E27-BE8C-A144-C0801658281E}"/>
          </ac:picMkLst>
        </pc:picChg>
        <pc:picChg chg="del">
          <ac:chgData name="Derek Ritz" userId="8fe56b9ef4ca82ce" providerId="LiveId" clId="{A64AB3E6-77B1-4B26-BF20-DBE2BEB4ECCF}" dt="2024-06-24T13:40:55.153" v="0" actId="478"/>
          <ac:picMkLst>
            <pc:docMk/>
            <pc:sldMasterMk cId="0" sldId="2147483648"/>
            <ac:picMk id="8" creationId="{00000000-0000-0000-0000-000000000000}"/>
          </ac:picMkLst>
        </pc:picChg>
      </pc:sldMasterChg>
    </pc:docChg>
  </pc:docChgLst>
  <pc:docChgLst>
    <pc:chgData name="Derek Ritz" userId="8fe56b9ef4ca82ce" providerId="LiveId" clId="{CB0DB5FE-2BA0-49DE-A542-8C3B753690D8}"/>
    <pc:docChg chg="undo custSel addSld delSld modSld sldOrd">
      <pc:chgData name="Derek Ritz" userId="8fe56b9ef4ca82ce" providerId="LiveId" clId="{CB0DB5FE-2BA0-49DE-A542-8C3B753690D8}" dt="2023-07-30T16:41:20.593" v="7684" actId="1582"/>
      <pc:docMkLst>
        <pc:docMk/>
      </pc:docMkLst>
      <pc:sldChg chg="mod modShow modNotesTx">
        <pc:chgData name="Derek Ritz" userId="8fe56b9ef4ca82ce" providerId="LiveId" clId="{CB0DB5FE-2BA0-49DE-A542-8C3B753690D8}" dt="2023-07-30T01:39:22.356" v="2567" actId="729"/>
        <pc:sldMkLst>
          <pc:docMk/>
          <pc:sldMk cId="2245878661" sldId="314"/>
        </pc:sldMkLst>
      </pc:sldChg>
      <pc:sldChg chg="addSp modSp mod">
        <pc:chgData name="Derek Ritz" userId="8fe56b9ef4ca82ce" providerId="LiveId" clId="{CB0DB5FE-2BA0-49DE-A542-8C3B753690D8}" dt="2023-07-30T02:13:18.188" v="3151" actId="1076"/>
        <pc:sldMkLst>
          <pc:docMk/>
          <pc:sldMk cId="878836764" sldId="315"/>
        </pc:sldMkLst>
        <pc:spChg chg="add mod">
          <ac:chgData name="Derek Ritz" userId="8fe56b9ef4ca82ce" providerId="LiveId" clId="{CB0DB5FE-2BA0-49DE-A542-8C3B753690D8}" dt="2023-07-30T02:13:18.188" v="3151" actId="1076"/>
          <ac:spMkLst>
            <pc:docMk/>
            <pc:sldMk cId="878836764" sldId="315"/>
            <ac:spMk id="6" creationId="{5EDAE4D5-75A1-82F0-1807-09DEDDE1EB37}"/>
          </ac:spMkLst>
        </pc:spChg>
      </pc:sldChg>
      <pc:sldChg chg="modSp mod">
        <pc:chgData name="Derek Ritz" userId="8fe56b9ef4ca82ce" providerId="LiveId" clId="{CB0DB5FE-2BA0-49DE-A542-8C3B753690D8}" dt="2023-07-30T01:45:16.834" v="2788" actId="20577"/>
        <pc:sldMkLst>
          <pc:docMk/>
          <pc:sldMk cId="3761208134" sldId="323"/>
        </pc:sldMkLst>
        <pc:spChg chg="mod">
          <ac:chgData name="Derek Ritz" userId="8fe56b9ef4ca82ce" providerId="LiveId" clId="{CB0DB5FE-2BA0-49DE-A542-8C3B753690D8}" dt="2023-07-30T01:45:16.834" v="2788" actId="20577"/>
          <ac:spMkLst>
            <pc:docMk/>
            <pc:sldMk cId="3761208134" sldId="323"/>
            <ac:spMk id="4" creationId="{982EE500-4827-E981-8556-2178F5BB1FB4}"/>
          </ac:spMkLst>
        </pc:spChg>
      </pc:sldChg>
      <pc:sldChg chg="modSp mod">
        <pc:chgData name="Derek Ritz" userId="8fe56b9ef4ca82ce" providerId="LiveId" clId="{CB0DB5FE-2BA0-49DE-A542-8C3B753690D8}" dt="2023-07-30T01:51:52.171" v="2900" actId="113"/>
        <pc:sldMkLst>
          <pc:docMk/>
          <pc:sldMk cId="12281659" sldId="324"/>
        </pc:sldMkLst>
        <pc:spChg chg="mod">
          <ac:chgData name="Derek Ritz" userId="8fe56b9ef4ca82ce" providerId="LiveId" clId="{CB0DB5FE-2BA0-49DE-A542-8C3B753690D8}" dt="2023-07-30T01:51:52.171" v="2900" actId="113"/>
          <ac:spMkLst>
            <pc:docMk/>
            <pc:sldMk cId="12281659" sldId="324"/>
            <ac:spMk id="7" creationId="{CE45B477-A9D1-E3B7-3484-9CA78285224E}"/>
          </ac:spMkLst>
        </pc:spChg>
      </pc:sldChg>
      <pc:sldChg chg="modSp mod">
        <pc:chgData name="Derek Ritz" userId="8fe56b9ef4ca82ce" providerId="LiveId" clId="{CB0DB5FE-2BA0-49DE-A542-8C3B753690D8}" dt="2023-07-30T14:39:56.545" v="6201" actId="113"/>
        <pc:sldMkLst>
          <pc:docMk/>
          <pc:sldMk cId="4106967259" sldId="986"/>
        </pc:sldMkLst>
        <pc:spChg chg="mod">
          <ac:chgData name="Derek Ritz" userId="8fe56b9ef4ca82ce" providerId="LiveId" clId="{CB0DB5FE-2BA0-49DE-A542-8C3B753690D8}" dt="2023-07-30T14:39:56.545" v="6201" actId="113"/>
          <ac:spMkLst>
            <pc:docMk/>
            <pc:sldMk cId="4106967259" sldId="986"/>
            <ac:spMk id="7" creationId="{CE45B477-A9D1-E3B7-3484-9CA78285224E}"/>
          </ac:spMkLst>
        </pc:spChg>
      </pc:sldChg>
      <pc:sldChg chg="modSp mod">
        <pc:chgData name="Derek Ritz" userId="8fe56b9ef4ca82ce" providerId="LiveId" clId="{CB0DB5FE-2BA0-49DE-A542-8C3B753690D8}" dt="2023-07-30T01:19:42.306" v="2101" actId="20577"/>
        <pc:sldMkLst>
          <pc:docMk/>
          <pc:sldMk cId="3876176707" sldId="989"/>
        </pc:sldMkLst>
        <pc:spChg chg="mod">
          <ac:chgData name="Derek Ritz" userId="8fe56b9ef4ca82ce" providerId="LiveId" clId="{CB0DB5FE-2BA0-49DE-A542-8C3B753690D8}" dt="2023-07-30T01:19:42.306" v="2101" actId="20577"/>
          <ac:spMkLst>
            <pc:docMk/>
            <pc:sldMk cId="3876176707" sldId="989"/>
            <ac:spMk id="7" creationId="{D3DCB253-32E3-D22E-C0A1-89D97CFBE573}"/>
          </ac:spMkLst>
        </pc:spChg>
      </pc:sldChg>
      <pc:sldChg chg="modSp mod">
        <pc:chgData name="Derek Ritz" userId="8fe56b9ef4ca82ce" providerId="LiveId" clId="{CB0DB5FE-2BA0-49DE-A542-8C3B753690D8}" dt="2023-07-30T13:25:19.293" v="3834" actId="20577"/>
        <pc:sldMkLst>
          <pc:docMk/>
          <pc:sldMk cId="1261386720" sldId="992"/>
        </pc:sldMkLst>
        <pc:spChg chg="mod">
          <ac:chgData name="Derek Ritz" userId="8fe56b9ef4ca82ce" providerId="LiveId" clId="{CB0DB5FE-2BA0-49DE-A542-8C3B753690D8}" dt="2023-07-30T13:25:19.293" v="3834" actId="20577"/>
          <ac:spMkLst>
            <pc:docMk/>
            <pc:sldMk cId="1261386720" sldId="992"/>
            <ac:spMk id="5" creationId="{3D80FC44-F3BF-7770-9905-3CF9FBAC7A42}"/>
          </ac:spMkLst>
        </pc:spChg>
      </pc:sldChg>
      <pc:sldChg chg="addSp modSp mod">
        <pc:chgData name="Derek Ritz" userId="8fe56b9ef4ca82ce" providerId="LiveId" clId="{CB0DB5FE-2BA0-49DE-A542-8C3B753690D8}" dt="2023-07-30T13:29:15.036" v="3954" actId="1076"/>
        <pc:sldMkLst>
          <pc:docMk/>
          <pc:sldMk cId="3454929891" sldId="993"/>
        </pc:sldMkLst>
        <pc:spChg chg="add mod">
          <ac:chgData name="Derek Ritz" userId="8fe56b9ef4ca82ce" providerId="LiveId" clId="{CB0DB5FE-2BA0-49DE-A542-8C3B753690D8}" dt="2023-07-30T13:29:15.036" v="3954" actId="1076"/>
          <ac:spMkLst>
            <pc:docMk/>
            <pc:sldMk cId="3454929891" sldId="993"/>
            <ac:spMk id="6" creationId="{5A0855D9-CC6F-AED9-3410-ACBE4F859911}"/>
          </ac:spMkLst>
        </pc:spChg>
      </pc:sldChg>
      <pc:sldChg chg="modSp mod">
        <pc:chgData name="Derek Ritz" userId="8fe56b9ef4ca82ce" providerId="LiveId" clId="{CB0DB5FE-2BA0-49DE-A542-8C3B753690D8}" dt="2023-07-30T13:26:25.640" v="3844" actId="113"/>
        <pc:sldMkLst>
          <pc:docMk/>
          <pc:sldMk cId="794237404" sldId="994"/>
        </pc:sldMkLst>
        <pc:spChg chg="mod">
          <ac:chgData name="Derek Ritz" userId="8fe56b9ef4ca82ce" providerId="LiveId" clId="{CB0DB5FE-2BA0-49DE-A542-8C3B753690D8}" dt="2023-07-30T13:26:25.640" v="3844" actId="113"/>
          <ac:spMkLst>
            <pc:docMk/>
            <pc:sldMk cId="794237404" sldId="994"/>
            <ac:spMk id="3" creationId="{004B8CFB-71DB-4968-7992-9AD6607CCDA9}"/>
          </ac:spMkLst>
        </pc:spChg>
      </pc:sldChg>
      <pc:sldChg chg="add del">
        <pc:chgData name="Derek Ritz" userId="8fe56b9ef4ca82ce" providerId="LiveId" clId="{CB0DB5FE-2BA0-49DE-A542-8C3B753690D8}" dt="2023-07-30T02:11:40.618" v="3147"/>
        <pc:sldMkLst>
          <pc:docMk/>
          <pc:sldMk cId="2567903017" sldId="995"/>
        </pc:sldMkLst>
      </pc:sldChg>
      <pc:sldChg chg="addSp modSp mod">
        <pc:chgData name="Derek Ritz" userId="8fe56b9ef4ca82ce" providerId="LiveId" clId="{CB0DB5FE-2BA0-49DE-A542-8C3B753690D8}" dt="2023-07-30T13:28:08.384" v="3950" actId="1076"/>
        <pc:sldMkLst>
          <pc:docMk/>
          <pc:sldMk cId="3987761128" sldId="996"/>
        </pc:sldMkLst>
        <pc:spChg chg="add mod">
          <ac:chgData name="Derek Ritz" userId="8fe56b9ef4ca82ce" providerId="LiveId" clId="{CB0DB5FE-2BA0-49DE-A542-8C3B753690D8}" dt="2023-07-30T13:28:08.384" v="3950" actId="1076"/>
          <ac:spMkLst>
            <pc:docMk/>
            <pc:sldMk cId="3987761128" sldId="996"/>
            <ac:spMk id="2" creationId="{B6AFFE39-7494-37F0-8785-27D444149623}"/>
          </ac:spMkLst>
        </pc:spChg>
        <pc:spChg chg="mod">
          <ac:chgData name="Derek Ritz" userId="8fe56b9ef4ca82ce" providerId="LiveId" clId="{CB0DB5FE-2BA0-49DE-A542-8C3B753690D8}" dt="2023-07-30T01:46:51.653" v="2795" actId="20577"/>
          <ac:spMkLst>
            <pc:docMk/>
            <pc:sldMk cId="3987761128" sldId="996"/>
            <ac:spMk id="9" creationId="{07D1D95B-A4F0-67CF-A3BC-74CEAB9C4148}"/>
          </ac:spMkLst>
        </pc:spChg>
      </pc:sldChg>
      <pc:sldChg chg="modSp mod">
        <pc:chgData name="Derek Ritz" userId="8fe56b9ef4ca82ce" providerId="LiveId" clId="{CB0DB5FE-2BA0-49DE-A542-8C3B753690D8}" dt="2023-07-30T14:54:02.696" v="6486" actId="114"/>
        <pc:sldMkLst>
          <pc:docMk/>
          <pc:sldMk cId="3690709226" sldId="998"/>
        </pc:sldMkLst>
        <pc:spChg chg="mod">
          <ac:chgData name="Derek Ritz" userId="8fe56b9ef4ca82ce" providerId="LiveId" clId="{CB0DB5FE-2BA0-49DE-A542-8C3B753690D8}" dt="2023-07-30T14:54:02.696" v="6486" actId="114"/>
          <ac:spMkLst>
            <pc:docMk/>
            <pc:sldMk cId="3690709226" sldId="998"/>
            <ac:spMk id="6" creationId="{3F026791-CADB-97DA-1B7B-81BA9514413D}"/>
          </ac:spMkLst>
        </pc:spChg>
      </pc:sldChg>
      <pc:sldChg chg="modSp mod">
        <pc:chgData name="Derek Ritz" userId="8fe56b9ef4ca82ce" providerId="LiveId" clId="{CB0DB5FE-2BA0-49DE-A542-8C3B753690D8}" dt="2023-07-30T14:54:06.595" v="6487" actId="114"/>
        <pc:sldMkLst>
          <pc:docMk/>
          <pc:sldMk cId="3302413490" sldId="999"/>
        </pc:sldMkLst>
        <pc:spChg chg="mod">
          <ac:chgData name="Derek Ritz" userId="8fe56b9ef4ca82ce" providerId="LiveId" clId="{CB0DB5FE-2BA0-49DE-A542-8C3B753690D8}" dt="2023-07-30T14:54:06.595" v="6487" actId="114"/>
          <ac:spMkLst>
            <pc:docMk/>
            <pc:sldMk cId="3302413490" sldId="999"/>
            <ac:spMk id="4" creationId="{DB9D0D5F-A4AA-867B-BA79-556F8CB5CF5E}"/>
          </ac:spMkLst>
        </pc:spChg>
        <pc:spChg chg="mod">
          <ac:chgData name="Derek Ritz" userId="8fe56b9ef4ca82ce" providerId="LiveId" clId="{CB0DB5FE-2BA0-49DE-A542-8C3B753690D8}" dt="2023-07-30T01:48:22.822" v="2810" actId="114"/>
          <ac:spMkLst>
            <pc:docMk/>
            <pc:sldMk cId="3302413490" sldId="999"/>
            <ac:spMk id="5" creationId="{48E0C7B8-9F4E-E8E6-7B68-4C206230EB87}"/>
          </ac:spMkLst>
        </pc:spChg>
      </pc:sldChg>
      <pc:sldChg chg="addSp modSp mod">
        <pc:chgData name="Derek Ritz" userId="8fe56b9ef4ca82ce" providerId="LiveId" clId="{CB0DB5FE-2BA0-49DE-A542-8C3B753690D8}" dt="2023-07-30T14:54:40.715" v="6491" actId="1076"/>
        <pc:sldMkLst>
          <pc:docMk/>
          <pc:sldMk cId="1057599112" sldId="1000"/>
        </pc:sldMkLst>
        <pc:spChg chg="add mod">
          <ac:chgData name="Derek Ritz" userId="8fe56b9ef4ca82ce" providerId="LiveId" clId="{CB0DB5FE-2BA0-49DE-A542-8C3B753690D8}" dt="2023-07-30T14:54:40.715" v="6491" actId="1076"/>
          <ac:spMkLst>
            <pc:docMk/>
            <pc:sldMk cId="1057599112" sldId="1000"/>
            <ac:spMk id="6" creationId="{0C86EAC6-50D1-84F3-CC08-72EE8B81D3E7}"/>
          </ac:spMkLst>
        </pc:spChg>
      </pc:sldChg>
      <pc:sldChg chg="mod modShow modNotesTx">
        <pc:chgData name="Derek Ritz" userId="8fe56b9ef4ca82ce" providerId="LiveId" clId="{CB0DB5FE-2BA0-49DE-A542-8C3B753690D8}" dt="2023-07-30T14:13:24.027" v="4468" actId="729"/>
        <pc:sldMkLst>
          <pc:docMk/>
          <pc:sldMk cId="1823168871" sldId="1001"/>
        </pc:sldMkLst>
      </pc:sldChg>
      <pc:sldChg chg="modSp mod">
        <pc:chgData name="Derek Ritz" userId="8fe56b9ef4ca82ce" providerId="LiveId" clId="{CB0DB5FE-2BA0-49DE-A542-8C3B753690D8}" dt="2023-07-30T16:03:06.107" v="7557" actId="14100"/>
        <pc:sldMkLst>
          <pc:docMk/>
          <pc:sldMk cId="1967310520" sldId="1002"/>
        </pc:sldMkLst>
        <pc:spChg chg="mod">
          <ac:chgData name="Derek Ritz" userId="8fe56b9ef4ca82ce" providerId="LiveId" clId="{CB0DB5FE-2BA0-49DE-A542-8C3B753690D8}" dt="2023-07-30T16:03:06.107" v="7557" actId="14100"/>
          <ac:spMkLst>
            <pc:docMk/>
            <pc:sldMk cId="1967310520" sldId="1002"/>
            <ac:spMk id="7" creationId="{CE45B477-A9D1-E3B7-3484-9CA78285224E}"/>
          </ac:spMkLst>
        </pc:spChg>
      </pc:sldChg>
      <pc:sldChg chg="mod modShow modNotesTx">
        <pc:chgData name="Derek Ritz" userId="8fe56b9ef4ca82ce" providerId="LiveId" clId="{CB0DB5FE-2BA0-49DE-A542-8C3B753690D8}" dt="2023-07-30T16:01:20.597" v="7456"/>
        <pc:sldMkLst>
          <pc:docMk/>
          <pc:sldMk cId="1217689838" sldId="1005"/>
        </pc:sldMkLst>
      </pc:sldChg>
      <pc:sldChg chg="addSp modSp mod">
        <pc:chgData name="Derek Ritz" userId="8fe56b9ef4ca82ce" providerId="LiveId" clId="{CB0DB5FE-2BA0-49DE-A542-8C3B753690D8}" dt="2023-07-30T16:05:43.896" v="7601" actId="1076"/>
        <pc:sldMkLst>
          <pc:docMk/>
          <pc:sldMk cId="723313451" sldId="1006"/>
        </pc:sldMkLst>
        <pc:spChg chg="add mod">
          <ac:chgData name="Derek Ritz" userId="8fe56b9ef4ca82ce" providerId="LiveId" clId="{CB0DB5FE-2BA0-49DE-A542-8C3B753690D8}" dt="2023-07-30T16:05:43.896" v="7601" actId="1076"/>
          <ac:spMkLst>
            <pc:docMk/>
            <pc:sldMk cId="723313451" sldId="1006"/>
            <ac:spMk id="6" creationId="{3D9DF11F-4FD3-68F7-4B1A-B54F474E6492}"/>
          </ac:spMkLst>
        </pc:spChg>
      </pc:sldChg>
      <pc:sldChg chg="modSp mod">
        <pc:chgData name="Derek Ritz" userId="8fe56b9ef4ca82ce" providerId="LiveId" clId="{CB0DB5FE-2BA0-49DE-A542-8C3B753690D8}" dt="2023-07-30T01:49:46.848" v="2812" actId="20577"/>
        <pc:sldMkLst>
          <pc:docMk/>
          <pc:sldMk cId="3101970632" sldId="1010"/>
        </pc:sldMkLst>
        <pc:spChg chg="mod">
          <ac:chgData name="Derek Ritz" userId="8fe56b9ef4ca82ce" providerId="LiveId" clId="{CB0DB5FE-2BA0-49DE-A542-8C3B753690D8}" dt="2023-07-30T01:49:46.848" v="2812" actId="20577"/>
          <ac:spMkLst>
            <pc:docMk/>
            <pc:sldMk cId="3101970632" sldId="1010"/>
            <ac:spMk id="2" creationId="{63E24781-F207-8CB4-684E-0DDE6A8CC014}"/>
          </ac:spMkLst>
        </pc:spChg>
      </pc:sldChg>
      <pc:sldChg chg="addSp delSp modSp new del mod modClrScheme chgLayout">
        <pc:chgData name="Derek Ritz" userId="8fe56b9ef4ca82ce" providerId="LiveId" clId="{CB0DB5FE-2BA0-49DE-A542-8C3B753690D8}" dt="2023-07-29T21:51:44.092" v="158" actId="47"/>
        <pc:sldMkLst>
          <pc:docMk/>
          <pc:sldMk cId="2699861074" sldId="1011"/>
        </pc:sldMkLst>
        <pc:spChg chg="del mod ord">
          <ac:chgData name="Derek Ritz" userId="8fe56b9ef4ca82ce" providerId="LiveId" clId="{CB0DB5FE-2BA0-49DE-A542-8C3B753690D8}" dt="2023-07-29T21:46:24.204" v="82" actId="700"/>
          <ac:spMkLst>
            <pc:docMk/>
            <pc:sldMk cId="2699861074" sldId="1011"/>
            <ac:spMk id="2" creationId="{1FAD9E1F-2DF4-069D-2E10-B43ECB728916}"/>
          </ac:spMkLst>
        </pc:spChg>
        <pc:spChg chg="del">
          <ac:chgData name="Derek Ritz" userId="8fe56b9ef4ca82ce" providerId="LiveId" clId="{CB0DB5FE-2BA0-49DE-A542-8C3B753690D8}" dt="2023-07-29T21:46:24.204" v="82" actId="700"/>
          <ac:spMkLst>
            <pc:docMk/>
            <pc:sldMk cId="2699861074" sldId="1011"/>
            <ac:spMk id="3" creationId="{97A74F44-0553-3419-BFCA-49F7406E2A9E}"/>
          </ac:spMkLst>
        </pc:spChg>
        <pc:spChg chg="mod ord">
          <ac:chgData name="Derek Ritz" userId="8fe56b9ef4ca82ce" providerId="LiveId" clId="{CB0DB5FE-2BA0-49DE-A542-8C3B753690D8}" dt="2023-07-29T21:46:24.204" v="82" actId="700"/>
          <ac:spMkLst>
            <pc:docMk/>
            <pc:sldMk cId="2699861074" sldId="1011"/>
            <ac:spMk id="4" creationId="{7D233E6D-E22F-A0A0-D7EB-6D7A3D07264D}"/>
          </ac:spMkLst>
        </pc:spChg>
        <pc:spChg chg="add mod ord">
          <ac:chgData name="Derek Ritz" userId="8fe56b9ef4ca82ce" providerId="LiveId" clId="{CB0DB5FE-2BA0-49DE-A542-8C3B753690D8}" dt="2023-07-29T21:46:58.683" v="115" actId="20577"/>
          <ac:spMkLst>
            <pc:docMk/>
            <pc:sldMk cId="2699861074" sldId="1011"/>
            <ac:spMk id="5" creationId="{6022A522-E3BC-EE25-DBA3-76F0772053AD}"/>
          </ac:spMkLst>
        </pc:spChg>
        <pc:spChg chg="add mod">
          <ac:chgData name="Derek Ritz" userId="8fe56b9ef4ca82ce" providerId="LiveId" clId="{CB0DB5FE-2BA0-49DE-A542-8C3B753690D8}" dt="2023-07-29T21:49:51.108" v="149" actId="6549"/>
          <ac:spMkLst>
            <pc:docMk/>
            <pc:sldMk cId="2699861074" sldId="1011"/>
            <ac:spMk id="6" creationId="{CAE0C356-12F3-E79C-5B8A-DC1768085C78}"/>
          </ac:spMkLst>
        </pc:spChg>
      </pc:sldChg>
      <pc:sldChg chg="modSp add del mod">
        <pc:chgData name="Derek Ritz" userId="8fe56b9ef4ca82ce" providerId="LiveId" clId="{CB0DB5FE-2BA0-49DE-A542-8C3B753690D8}" dt="2023-07-29T22:07:03.474" v="288" actId="47"/>
        <pc:sldMkLst>
          <pc:docMk/>
          <pc:sldMk cId="3529387817" sldId="1012"/>
        </pc:sldMkLst>
        <pc:spChg chg="mod">
          <ac:chgData name="Derek Ritz" userId="8fe56b9ef4ca82ce" providerId="LiveId" clId="{CB0DB5FE-2BA0-49DE-A542-8C3B753690D8}" dt="2023-07-29T21:51:35.105" v="157" actId="20577"/>
          <ac:spMkLst>
            <pc:docMk/>
            <pc:sldMk cId="3529387817" sldId="1012"/>
            <ac:spMk id="5" creationId="{6022A522-E3BC-EE25-DBA3-76F0772053AD}"/>
          </ac:spMkLst>
        </pc:spChg>
        <pc:spChg chg="mod">
          <ac:chgData name="Derek Ritz" userId="8fe56b9ef4ca82ce" providerId="LiveId" clId="{CB0DB5FE-2BA0-49DE-A542-8C3B753690D8}" dt="2023-07-29T21:50:54.673" v="156" actId="113"/>
          <ac:spMkLst>
            <pc:docMk/>
            <pc:sldMk cId="3529387817" sldId="1012"/>
            <ac:spMk id="6" creationId="{CAE0C356-12F3-E79C-5B8A-DC1768085C78}"/>
          </ac:spMkLst>
        </pc:spChg>
      </pc:sldChg>
      <pc:sldChg chg="addSp delSp modSp add mod">
        <pc:chgData name="Derek Ritz" userId="8fe56b9ef4ca82ce" providerId="LiveId" clId="{CB0DB5FE-2BA0-49DE-A542-8C3B753690D8}" dt="2023-07-30T01:52:25.011" v="2901" actId="207"/>
        <pc:sldMkLst>
          <pc:docMk/>
          <pc:sldMk cId="308403711" sldId="1013"/>
        </pc:sldMkLst>
        <pc:spChg chg="del">
          <ac:chgData name="Derek Ritz" userId="8fe56b9ef4ca82ce" providerId="LiveId" clId="{CB0DB5FE-2BA0-49DE-A542-8C3B753690D8}" dt="2023-07-29T21:55:02.222" v="160" actId="478"/>
          <ac:spMkLst>
            <pc:docMk/>
            <pc:sldMk cId="308403711" sldId="1013"/>
            <ac:spMk id="6" creationId="{CAE0C356-12F3-E79C-5B8A-DC1768085C78}"/>
          </ac:spMkLst>
        </pc:spChg>
        <pc:spChg chg="add mod">
          <ac:chgData name="Derek Ritz" userId="8fe56b9ef4ca82ce" providerId="LiveId" clId="{CB0DB5FE-2BA0-49DE-A542-8C3B753690D8}" dt="2023-07-30T01:52:25.011" v="2901" actId="207"/>
          <ac:spMkLst>
            <pc:docMk/>
            <pc:sldMk cId="308403711" sldId="1013"/>
            <ac:spMk id="7" creationId="{AC409C68-3430-F825-1B43-DB54E800C21E}"/>
          </ac:spMkLst>
        </pc:spChg>
        <pc:spChg chg="add mod">
          <ac:chgData name="Derek Ritz" userId="8fe56b9ef4ca82ce" providerId="LiveId" clId="{CB0DB5FE-2BA0-49DE-A542-8C3B753690D8}" dt="2023-07-30T01:25:03.506" v="2164" actId="1076"/>
          <ac:spMkLst>
            <pc:docMk/>
            <pc:sldMk cId="308403711" sldId="1013"/>
            <ac:spMk id="8" creationId="{8DF8A6BE-4C78-3362-BFAA-8221A4FF70F0}"/>
          </ac:spMkLst>
        </pc:spChg>
        <pc:picChg chg="add mod">
          <ac:chgData name="Derek Ritz" userId="8fe56b9ef4ca82ce" providerId="LiveId" clId="{CB0DB5FE-2BA0-49DE-A542-8C3B753690D8}" dt="2023-07-30T01:18:51.785" v="2093" actId="1076"/>
          <ac:picMkLst>
            <pc:docMk/>
            <pc:sldMk cId="308403711" sldId="1013"/>
            <ac:picMk id="3" creationId="{0435B14B-8CB5-121C-58EC-4E91FD5986A2}"/>
          </ac:picMkLst>
        </pc:picChg>
      </pc:sldChg>
      <pc:sldChg chg="addSp delSp modSp add mod ord">
        <pc:chgData name="Derek Ritz" userId="8fe56b9ef4ca82ce" providerId="LiveId" clId="{CB0DB5FE-2BA0-49DE-A542-8C3B753690D8}" dt="2023-07-30T02:06:10.792" v="3128" actId="113"/>
        <pc:sldMkLst>
          <pc:docMk/>
          <pc:sldMk cId="3272750504" sldId="1014"/>
        </pc:sldMkLst>
        <pc:spChg chg="del">
          <ac:chgData name="Derek Ritz" userId="8fe56b9ef4ca82ce" providerId="LiveId" clId="{CB0DB5FE-2BA0-49DE-A542-8C3B753690D8}" dt="2023-07-29T21:59:18.438" v="281" actId="478"/>
          <ac:spMkLst>
            <pc:docMk/>
            <pc:sldMk cId="3272750504" sldId="1014"/>
            <ac:spMk id="7" creationId="{AC409C68-3430-F825-1B43-DB54E800C21E}"/>
          </ac:spMkLst>
        </pc:spChg>
        <pc:spChg chg="del">
          <ac:chgData name="Derek Ritz" userId="8fe56b9ef4ca82ce" providerId="LiveId" clId="{CB0DB5FE-2BA0-49DE-A542-8C3B753690D8}" dt="2023-07-29T21:59:18.438" v="281" actId="478"/>
          <ac:spMkLst>
            <pc:docMk/>
            <pc:sldMk cId="3272750504" sldId="1014"/>
            <ac:spMk id="8" creationId="{8DF8A6BE-4C78-3362-BFAA-8221A4FF70F0}"/>
          </ac:spMkLst>
        </pc:spChg>
        <pc:spChg chg="add mod">
          <ac:chgData name="Derek Ritz" userId="8fe56b9ef4ca82ce" providerId="LiveId" clId="{CB0DB5FE-2BA0-49DE-A542-8C3B753690D8}" dt="2023-07-30T02:00:42.439" v="2932" actId="113"/>
          <ac:spMkLst>
            <pc:docMk/>
            <pc:sldMk cId="3272750504" sldId="1014"/>
            <ac:spMk id="9" creationId="{A5AEBAD8-FE96-C60F-31CA-356702282AD0}"/>
          </ac:spMkLst>
        </pc:spChg>
        <pc:spChg chg="add mod">
          <ac:chgData name="Derek Ritz" userId="8fe56b9ef4ca82ce" providerId="LiveId" clId="{CB0DB5FE-2BA0-49DE-A542-8C3B753690D8}" dt="2023-07-30T02:06:10.792" v="3128" actId="113"/>
          <ac:spMkLst>
            <pc:docMk/>
            <pc:sldMk cId="3272750504" sldId="1014"/>
            <ac:spMk id="10" creationId="{42669025-35FC-9A9C-C3C7-96A101F3F858}"/>
          </ac:spMkLst>
        </pc:spChg>
        <pc:picChg chg="del">
          <ac:chgData name="Derek Ritz" userId="8fe56b9ef4ca82ce" providerId="LiveId" clId="{CB0DB5FE-2BA0-49DE-A542-8C3B753690D8}" dt="2023-07-29T21:59:18.438" v="281" actId="478"/>
          <ac:picMkLst>
            <pc:docMk/>
            <pc:sldMk cId="3272750504" sldId="1014"/>
            <ac:picMk id="3" creationId="{0435B14B-8CB5-121C-58EC-4E91FD5986A2}"/>
          </ac:picMkLst>
        </pc:picChg>
        <pc:picChg chg="add del mod">
          <ac:chgData name="Derek Ritz" userId="8fe56b9ef4ca82ce" providerId="LiveId" clId="{CB0DB5FE-2BA0-49DE-A542-8C3B753690D8}" dt="2023-07-29T22:10:21.794" v="788" actId="478"/>
          <ac:picMkLst>
            <pc:docMk/>
            <pc:sldMk cId="3272750504" sldId="1014"/>
            <ac:picMk id="6" creationId="{2CA32D5F-CBB2-0F50-79D9-3CB5269D4B16}"/>
          </ac:picMkLst>
        </pc:picChg>
      </pc:sldChg>
      <pc:sldChg chg="addSp delSp modSp new mod">
        <pc:chgData name="Derek Ritz" userId="8fe56b9ef4ca82ce" providerId="LiveId" clId="{CB0DB5FE-2BA0-49DE-A542-8C3B753690D8}" dt="2023-07-30T01:52:52.039" v="2930" actId="20577"/>
        <pc:sldMkLst>
          <pc:docMk/>
          <pc:sldMk cId="1472130566" sldId="1015"/>
        </pc:sldMkLst>
        <pc:spChg chg="mod">
          <ac:chgData name="Derek Ritz" userId="8fe56b9ef4ca82ce" providerId="LiveId" clId="{CB0DB5FE-2BA0-49DE-A542-8C3B753690D8}" dt="2023-07-30T01:52:52.039" v="2930" actId="20577"/>
          <ac:spMkLst>
            <pc:docMk/>
            <pc:sldMk cId="1472130566" sldId="1015"/>
            <ac:spMk id="2" creationId="{5DB2CF62-E940-4DA6-0F7B-B1E6650E3C5D}"/>
          </ac:spMkLst>
        </pc:spChg>
        <pc:spChg chg="add mod">
          <ac:chgData name="Derek Ritz" userId="8fe56b9ef4ca82ce" providerId="LiveId" clId="{CB0DB5FE-2BA0-49DE-A542-8C3B753690D8}" dt="2023-07-30T01:25:15.180" v="2165" actId="164"/>
          <ac:spMkLst>
            <pc:docMk/>
            <pc:sldMk cId="1472130566" sldId="1015"/>
            <ac:spMk id="6" creationId="{DBCB6ABB-E91B-539C-442F-F593ACFB87A4}"/>
          </ac:spMkLst>
        </pc:spChg>
        <pc:spChg chg="add mod">
          <ac:chgData name="Derek Ritz" userId="8fe56b9ef4ca82ce" providerId="LiveId" clId="{CB0DB5FE-2BA0-49DE-A542-8C3B753690D8}" dt="2023-07-30T01:25:15.180" v="2165" actId="164"/>
          <ac:spMkLst>
            <pc:docMk/>
            <pc:sldMk cId="1472130566" sldId="1015"/>
            <ac:spMk id="7" creationId="{C4110FA7-6E56-2050-B2B9-7705B1B5DE13}"/>
          </ac:spMkLst>
        </pc:spChg>
        <pc:spChg chg="add mod">
          <ac:chgData name="Derek Ritz" userId="8fe56b9ef4ca82ce" providerId="LiveId" clId="{CB0DB5FE-2BA0-49DE-A542-8C3B753690D8}" dt="2023-07-30T01:25:18.750" v="2167"/>
          <ac:spMkLst>
            <pc:docMk/>
            <pc:sldMk cId="1472130566" sldId="1015"/>
            <ac:spMk id="9" creationId="{1C259945-06DD-FC47-B7C5-D2FB2EB76D30}"/>
          </ac:spMkLst>
        </pc:spChg>
        <pc:spChg chg="add mod">
          <ac:chgData name="Derek Ritz" userId="8fe56b9ef4ca82ce" providerId="LiveId" clId="{CB0DB5FE-2BA0-49DE-A542-8C3B753690D8}" dt="2023-07-30T01:33:22.075" v="2221" actId="1076"/>
          <ac:spMkLst>
            <pc:docMk/>
            <pc:sldMk cId="1472130566" sldId="1015"/>
            <ac:spMk id="17" creationId="{2D264EEC-2714-5561-BE09-5D528393EF1D}"/>
          </ac:spMkLst>
        </pc:spChg>
        <pc:spChg chg="add mod">
          <ac:chgData name="Derek Ritz" userId="8fe56b9ef4ca82ce" providerId="LiveId" clId="{CB0DB5FE-2BA0-49DE-A542-8C3B753690D8}" dt="2023-07-30T01:52:31.174" v="2902" actId="207"/>
          <ac:spMkLst>
            <pc:docMk/>
            <pc:sldMk cId="1472130566" sldId="1015"/>
            <ac:spMk id="21" creationId="{F1A37E29-1789-3E2B-CD4B-72B99AB676C3}"/>
          </ac:spMkLst>
        </pc:spChg>
        <pc:grpChg chg="add del mod">
          <ac:chgData name="Derek Ritz" userId="8fe56b9ef4ca82ce" providerId="LiveId" clId="{CB0DB5FE-2BA0-49DE-A542-8C3B753690D8}" dt="2023-07-30T01:25:49.026" v="2169" actId="21"/>
          <ac:grpSpMkLst>
            <pc:docMk/>
            <pc:sldMk cId="1472130566" sldId="1015"/>
            <ac:grpSpMk id="8" creationId="{47487B56-8E22-3237-B3E1-F0F506E3B227}"/>
          </ac:grpSpMkLst>
        </pc:grpChg>
        <pc:grpChg chg="del mod">
          <ac:chgData name="Derek Ritz" userId="8fe56b9ef4ca82ce" providerId="LiveId" clId="{CB0DB5FE-2BA0-49DE-A542-8C3B753690D8}" dt="2023-07-30T01:26:31.219" v="2177" actId="21"/>
          <ac:grpSpMkLst>
            <pc:docMk/>
            <pc:sldMk cId="1472130566" sldId="1015"/>
            <ac:grpSpMk id="10" creationId="{47487B56-8E22-3237-B3E1-F0F506E3B227}"/>
          </ac:grpSpMkLst>
        </pc:grpChg>
        <pc:picChg chg="add mod">
          <ac:chgData name="Derek Ritz" userId="8fe56b9ef4ca82ce" providerId="LiveId" clId="{CB0DB5FE-2BA0-49DE-A542-8C3B753690D8}" dt="2023-07-30T01:25:15.180" v="2165" actId="164"/>
          <ac:picMkLst>
            <pc:docMk/>
            <pc:sldMk cId="1472130566" sldId="1015"/>
            <ac:picMk id="5" creationId="{226B91D6-2D5B-9B95-57E3-6018FDF2E93E}"/>
          </ac:picMkLst>
        </pc:picChg>
        <pc:picChg chg="mod">
          <ac:chgData name="Derek Ritz" userId="8fe56b9ef4ca82ce" providerId="LiveId" clId="{CB0DB5FE-2BA0-49DE-A542-8C3B753690D8}" dt="2023-07-30T01:32:26.602" v="2190" actId="14100"/>
          <ac:picMkLst>
            <pc:docMk/>
            <pc:sldMk cId="1472130566" sldId="1015"/>
            <ac:picMk id="14" creationId="{B8C3316B-B102-9B68-824A-9D23821863CC}"/>
          </ac:picMkLst>
        </pc:picChg>
        <pc:picChg chg="add mod modCrop">
          <ac:chgData name="Derek Ritz" userId="8fe56b9ef4ca82ce" providerId="LiveId" clId="{CB0DB5FE-2BA0-49DE-A542-8C3B753690D8}" dt="2023-07-30T01:32:42.553" v="2195" actId="1076"/>
          <ac:picMkLst>
            <pc:docMk/>
            <pc:sldMk cId="1472130566" sldId="1015"/>
            <ac:picMk id="16" creationId="{62A9C9D6-A9C7-A4FF-184F-9D87BB31D097}"/>
          </ac:picMkLst>
        </pc:picChg>
        <pc:cxnChg chg="add mod">
          <ac:chgData name="Derek Ritz" userId="8fe56b9ef4ca82ce" providerId="LiveId" clId="{CB0DB5FE-2BA0-49DE-A542-8C3B753690D8}" dt="2023-07-30T01:33:36.758" v="2223" actId="14100"/>
          <ac:cxnSpMkLst>
            <pc:docMk/>
            <pc:sldMk cId="1472130566" sldId="1015"/>
            <ac:cxnSpMk id="19" creationId="{0D8F3D75-0ABF-8A7F-3357-50881880C3BA}"/>
          </ac:cxnSpMkLst>
        </pc:cxnChg>
      </pc:sldChg>
      <pc:sldChg chg="modSp add mod">
        <pc:chgData name="Derek Ritz" userId="8fe56b9ef4ca82ce" providerId="LiveId" clId="{CB0DB5FE-2BA0-49DE-A542-8C3B753690D8}" dt="2023-07-30T12:44:21.949" v="3771" actId="20577"/>
        <pc:sldMkLst>
          <pc:docMk/>
          <pc:sldMk cId="2968014440" sldId="1016"/>
        </pc:sldMkLst>
        <pc:spChg chg="mod">
          <ac:chgData name="Derek Ritz" userId="8fe56b9ef4ca82ce" providerId="LiveId" clId="{CB0DB5FE-2BA0-49DE-A542-8C3B753690D8}" dt="2023-07-30T12:44:21.949" v="3771" actId="20577"/>
          <ac:spMkLst>
            <pc:docMk/>
            <pc:sldMk cId="2968014440" sldId="1016"/>
            <ac:spMk id="7" creationId="{CE45B477-A9D1-E3B7-3484-9CA78285224E}"/>
          </ac:spMkLst>
        </pc:spChg>
      </pc:sldChg>
      <pc:sldChg chg="addSp delSp modSp new mod modClrScheme chgLayout">
        <pc:chgData name="Derek Ritz" userId="8fe56b9ef4ca82ce" providerId="LiveId" clId="{CB0DB5FE-2BA0-49DE-A542-8C3B753690D8}" dt="2023-07-30T13:36:46.999" v="4286" actId="113"/>
        <pc:sldMkLst>
          <pc:docMk/>
          <pc:sldMk cId="3546506452" sldId="1017"/>
        </pc:sldMkLst>
        <pc:spChg chg="del mod ord">
          <ac:chgData name="Derek Ritz" userId="8fe56b9ef4ca82ce" providerId="LiveId" clId="{CB0DB5FE-2BA0-49DE-A542-8C3B753690D8}" dt="2023-07-30T02:20:48.307" v="3153" actId="700"/>
          <ac:spMkLst>
            <pc:docMk/>
            <pc:sldMk cId="3546506452" sldId="1017"/>
            <ac:spMk id="2" creationId="{E1E76E33-B6F8-23D9-300D-28F552337BCF}"/>
          </ac:spMkLst>
        </pc:spChg>
        <pc:spChg chg="mod ord">
          <ac:chgData name="Derek Ritz" userId="8fe56b9ef4ca82ce" providerId="LiveId" clId="{CB0DB5FE-2BA0-49DE-A542-8C3B753690D8}" dt="2023-07-30T02:20:48.307" v="3153" actId="700"/>
          <ac:spMkLst>
            <pc:docMk/>
            <pc:sldMk cId="3546506452" sldId="1017"/>
            <ac:spMk id="3" creationId="{B239B85B-0BD4-1740-9096-8AD708674B9D}"/>
          </ac:spMkLst>
        </pc:spChg>
        <pc:spChg chg="add mod ord">
          <ac:chgData name="Derek Ritz" userId="8fe56b9ef4ca82ce" providerId="LiveId" clId="{CB0DB5FE-2BA0-49DE-A542-8C3B753690D8}" dt="2023-07-30T02:21:07.012" v="3188" actId="20577"/>
          <ac:spMkLst>
            <pc:docMk/>
            <pc:sldMk cId="3546506452" sldId="1017"/>
            <ac:spMk id="4" creationId="{7CF57BF8-FFBA-F616-3F38-6CEB3601C909}"/>
          </ac:spMkLst>
        </pc:spChg>
        <pc:spChg chg="add mod ord">
          <ac:chgData name="Derek Ritz" userId="8fe56b9ef4ca82ce" providerId="LiveId" clId="{CB0DB5FE-2BA0-49DE-A542-8C3B753690D8}" dt="2023-07-30T13:36:46.999" v="4286" actId="113"/>
          <ac:spMkLst>
            <pc:docMk/>
            <pc:sldMk cId="3546506452" sldId="1017"/>
            <ac:spMk id="5" creationId="{A533EE69-4304-A67B-31C5-8EAA75A84FB7}"/>
          </ac:spMkLst>
        </pc:spChg>
      </pc:sldChg>
      <pc:sldChg chg="addSp delSp modSp new mod modClrScheme chgLayout">
        <pc:chgData name="Derek Ritz" userId="8fe56b9ef4ca82ce" providerId="LiveId" clId="{CB0DB5FE-2BA0-49DE-A542-8C3B753690D8}" dt="2023-07-30T12:58:59.922" v="3794" actId="208"/>
        <pc:sldMkLst>
          <pc:docMk/>
          <pc:sldMk cId="98970404" sldId="1018"/>
        </pc:sldMkLst>
        <pc:spChg chg="del mod ord">
          <ac:chgData name="Derek Ritz" userId="8fe56b9ef4ca82ce" providerId="LiveId" clId="{CB0DB5FE-2BA0-49DE-A542-8C3B753690D8}" dt="2023-07-30T12:58:22.216" v="3773" actId="700"/>
          <ac:spMkLst>
            <pc:docMk/>
            <pc:sldMk cId="98970404" sldId="1018"/>
            <ac:spMk id="2" creationId="{A5289FA8-4090-6C2B-462D-6BAEFBF2DC8E}"/>
          </ac:spMkLst>
        </pc:spChg>
        <pc:spChg chg="del">
          <ac:chgData name="Derek Ritz" userId="8fe56b9ef4ca82ce" providerId="LiveId" clId="{CB0DB5FE-2BA0-49DE-A542-8C3B753690D8}" dt="2023-07-30T12:58:22.216" v="3773" actId="700"/>
          <ac:spMkLst>
            <pc:docMk/>
            <pc:sldMk cId="98970404" sldId="1018"/>
            <ac:spMk id="3" creationId="{BB4F8BFB-709D-C012-A102-7EB7679528E6}"/>
          </ac:spMkLst>
        </pc:spChg>
        <pc:spChg chg="mod ord">
          <ac:chgData name="Derek Ritz" userId="8fe56b9ef4ca82ce" providerId="LiveId" clId="{CB0DB5FE-2BA0-49DE-A542-8C3B753690D8}" dt="2023-07-30T12:58:22.216" v="3773" actId="700"/>
          <ac:spMkLst>
            <pc:docMk/>
            <pc:sldMk cId="98970404" sldId="1018"/>
            <ac:spMk id="4" creationId="{726B1035-2A1F-7660-92A1-AB99D17873D7}"/>
          </ac:spMkLst>
        </pc:spChg>
        <pc:spChg chg="add mod ord">
          <ac:chgData name="Derek Ritz" userId="8fe56b9ef4ca82ce" providerId="LiveId" clId="{CB0DB5FE-2BA0-49DE-A542-8C3B753690D8}" dt="2023-07-30T12:58:27.249" v="3788" actId="20577"/>
          <ac:spMkLst>
            <pc:docMk/>
            <pc:sldMk cId="98970404" sldId="1018"/>
            <ac:spMk id="5" creationId="{CA096A2E-0528-B86A-DF94-EB42D908C11D}"/>
          </ac:spMkLst>
        </pc:spChg>
        <pc:spChg chg="add mod">
          <ac:chgData name="Derek Ritz" userId="8fe56b9ef4ca82ce" providerId="LiveId" clId="{CB0DB5FE-2BA0-49DE-A542-8C3B753690D8}" dt="2023-07-30T12:58:59.922" v="3794" actId="208"/>
          <ac:spMkLst>
            <pc:docMk/>
            <pc:sldMk cId="98970404" sldId="1018"/>
            <ac:spMk id="6" creationId="{C77A97B2-1791-7EA4-D3A4-04CD7C28B9A6}"/>
          </ac:spMkLst>
        </pc:spChg>
        <pc:picChg chg="add mod">
          <ac:chgData name="Derek Ritz" userId="8fe56b9ef4ca82ce" providerId="LiveId" clId="{CB0DB5FE-2BA0-49DE-A542-8C3B753690D8}" dt="2023-07-30T12:58:45.061" v="3791" actId="1076"/>
          <ac:picMkLst>
            <pc:docMk/>
            <pc:sldMk cId="98970404" sldId="1018"/>
            <ac:picMk id="1026" creationId="{77D343BB-EA12-0521-C1EC-D5F41868568C}"/>
          </ac:picMkLst>
        </pc:picChg>
      </pc:sldChg>
      <pc:sldChg chg="addSp delSp modSp add">
        <pc:chgData name="Derek Ritz" userId="8fe56b9ef4ca82ce" providerId="LiveId" clId="{CB0DB5FE-2BA0-49DE-A542-8C3B753690D8}" dt="2023-07-30T12:59:21.896" v="3799" actId="1076"/>
        <pc:sldMkLst>
          <pc:docMk/>
          <pc:sldMk cId="1936089818" sldId="1019"/>
        </pc:sldMkLst>
        <pc:spChg chg="del">
          <ac:chgData name="Derek Ritz" userId="8fe56b9ef4ca82ce" providerId="LiveId" clId="{CB0DB5FE-2BA0-49DE-A542-8C3B753690D8}" dt="2023-07-30T12:59:11.870" v="3796" actId="478"/>
          <ac:spMkLst>
            <pc:docMk/>
            <pc:sldMk cId="1936089818" sldId="1019"/>
            <ac:spMk id="6" creationId="{C77A97B2-1791-7EA4-D3A4-04CD7C28B9A6}"/>
          </ac:spMkLst>
        </pc:spChg>
        <pc:picChg chg="del">
          <ac:chgData name="Derek Ritz" userId="8fe56b9ef4ca82ce" providerId="LiveId" clId="{CB0DB5FE-2BA0-49DE-A542-8C3B753690D8}" dt="2023-07-30T12:59:11.870" v="3796" actId="478"/>
          <ac:picMkLst>
            <pc:docMk/>
            <pc:sldMk cId="1936089818" sldId="1019"/>
            <ac:picMk id="1026" creationId="{77D343BB-EA12-0521-C1EC-D5F41868568C}"/>
          </ac:picMkLst>
        </pc:picChg>
        <pc:picChg chg="add mod">
          <ac:chgData name="Derek Ritz" userId="8fe56b9ef4ca82ce" providerId="LiveId" clId="{CB0DB5FE-2BA0-49DE-A542-8C3B753690D8}" dt="2023-07-30T12:59:21.896" v="3799" actId="1076"/>
          <ac:picMkLst>
            <pc:docMk/>
            <pc:sldMk cId="1936089818" sldId="1019"/>
            <ac:picMk id="2050" creationId="{101CA5AA-9148-F73D-EE3E-FF31D33B921B}"/>
          </ac:picMkLst>
        </pc:picChg>
      </pc:sldChg>
      <pc:sldChg chg="addSp delSp modSp add mod">
        <pc:chgData name="Derek Ritz" userId="8fe56b9ef4ca82ce" providerId="LiveId" clId="{CB0DB5FE-2BA0-49DE-A542-8C3B753690D8}" dt="2023-07-30T12:59:53.972" v="3807" actId="14100"/>
        <pc:sldMkLst>
          <pc:docMk/>
          <pc:sldMk cId="4118175548" sldId="1020"/>
        </pc:sldMkLst>
        <pc:spChg chg="add mod">
          <ac:chgData name="Derek Ritz" userId="8fe56b9ef4ca82ce" providerId="LiveId" clId="{CB0DB5FE-2BA0-49DE-A542-8C3B753690D8}" dt="2023-07-30T12:59:53.972" v="3807" actId="14100"/>
          <ac:spMkLst>
            <pc:docMk/>
            <pc:sldMk cId="4118175548" sldId="1020"/>
            <ac:spMk id="2" creationId="{1D241920-9683-BFEE-8B4C-CB62660D4EBB}"/>
          </ac:spMkLst>
        </pc:spChg>
        <pc:picChg chg="del">
          <ac:chgData name="Derek Ritz" userId="8fe56b9ef4ca82ce" providerId="LiveId" clId="{CB0DB5FE-2BA0-49DE-A542-8C3B753690D8}" dt="2023-07-30T12:59:27.442" v="3801" actId="478"/>
          <ac:picMkLst>
            <pc:docMk/>
            <pc:sldMk cId="4118175548" sldId="1020"/>
            <ac:picMk id="2050" creationId="{101CA5AA-9148-F73D-EE3E-FF31D33B921B}"/>
          </ac:picMkLst>
        </pc:picChg>
        <pc:picChg chg="add mod">
          <ac:chgData name="Derek Ritz" userId="8fe56b9ef4ca82ce" providerId="LiveId" clId="{CB0DB5FE-2BA0-49DE-A542-8C3B753690D8}" dt="2023-07-30T12:59:38.034" v="3804" actId="1076"/>
          <ac:picMkLst>
            <pc:docMk/>
            <pc:sldMk cId="4118175548" sldId="1020"/>
            <ac:picMk id="3074" creationId="{A0912C06-CA48-E53E-DEF7-3766A07420A6}"/>
          </ac:picMkLst>
        </pc:picChg>
      </pc:sldChg>
      <pc:sldChg chg="addSp delSp modSp add mod">
        <pc:chgData name="Derek Ritz" userId="8fe56b9ef4ca82ce" providerId="LiveId" clId="{CB0DB5FE-2BA0-49DE-A542-8C3B753690D8}" dt="2023-07-30T13:00:23.028" v="3813" actId="1076"/>
        <pc:sldMkLst>
          <pc:docMk/>
          <pc:sldMk cId="402335042" sldId="1021"/>
        </pc:sldMkLst>
        <pc:spChg chg="del">
          <ac:chgData name="Derek Ritz" userId="8fe56b9ef4ca82ce" providerId="LiveId" clId="{CB0DB5FE-2BA0-49DE-A542-8C3B753690D8}" dt="2023-07-30T13:00:07.633" v="3810" actId="478"/>
          <ac:spMkLst>
            <pc:docMk/>
            <pc:sldMk cId="402335042" sldId="1021"/>
            <ac:spMk id="2" creationId="{1D241920-9683-BFEE-8B4C-CB62660D4EBB}"/>
          </ac:spMkLst>
        </pc:spChg>
        <pc:picChg chg="del">
          <ac:chgData name="Derek Ritz" userId="8fe56b9ef4ca82ce" providerId="LiveId" clId="{CB0DB5FE-2BA0-49DE-A542-8C3B753690D8}" dt="2023-07-30T13:00:06.176" v="3809" actId="478"/>
          <ac:picMkLst>
            <pc:docMk/>
            <pc:sldMk cId="402335042" sldId="1021"/>
            <ac:picMk id="3074" creationId="{A0912C06-CA48-E53E-DEF7-3766A07420A6}"/>
          </ac:picMkLst>
        </pc:picChg>
        <pc:picChg chg="add mod">
          <ac:chgData name="Derek Ritz" userId="8fe56b9ef4ca82ce" providerId="LiveId" clId="{CB0DB5FE-2BA0-49DE-A542-8C3B753690D8}" dt="2023-07-30T13:00:23.028" v="3813" actId="1076"/>
          <ac:picMkLst>
            <pc:docMk/>
            <pc:sldMk cId="402335042" sldId="1021"/>
            <ac:picMk id="4098" creationId="{8BD0C0CF-367C-943F-F47E-68BCDE0E4A1C}"/>
          </ac:picMkLst>
        </pc:picChg>
      </pc:sldChg>
      <pc:sldChg chg="modSp add mod">
        <pc:chgData name="Derek Ritz" userId="8fe56b9ef4ca82ce" providerId="LiveId" clId="{CB0DB5FE-2BA0-49DE-A542-8C3B753690D8}" dt="2023-07-30T13:24:34.767" v="3825" actId="115"/>
        <pc:sldMkLst>
          <pc:docMk/>
          <pc:sldMk cId="2363883531" sldId="1022"/>
        </pc:sldMkLst>
        <pc:spChg chg="mod">
          <ac:chgData name="Derek Ritz" userId="8fe56b9ef4ca82ce" providerId="LiveId" clId="{CB0DB5FE-2BA0-49DE-A542-8C3B753690D8}" dt="2023-07-30T13:24:34.767" v="3825" actId="115"/>
          <ac:spMkLst>
            <pc:docMk/>
            <pc:sldMk cId="2363883531" sldId="1022"/>
            <ac:spMk id="7" creationId="{CE45B477-A9D1-E3B7-3484-9CA78285224E}"/>
          </ac:spMkLst>
        </pc:spChg>
      </pc:sldChg>
      <pc:sldChg chg="addSp delSp modSp new mod modClrScheme chgLayout">
        <pc:chgData name="Derek Ritz" userId="8fe56b9ef4ca82ce" providerId="LiveId" clId="{CB0DB5FE-2BA0-49DE-A542-8C3B753690D8}" dt="2023-07-30T13:47:46.774" v="4325" actId="14100"/>
        <pc:sldMkLst>
          <pc:docMk/>
          <pc:sldMk cId="163289875" sldId="1023"/>
        </pc:sldMkLst>
        <pc:spChg chg="del mod ord">
          <ac:chgData name="Derek Ritz" userId="8fe56b9ef4ca82ce" providerId="LiveId" clId="{CB0DB5FE-2BA0-49DE-A542-8C3B753690D8}" dt="2023-07-30T13:45:07.367" v="4288" actId="700"/>
          <ac:spMkLst>
            <pc:docMk/>
            <pc:sldMk cId="163289875" sldId="1023"/>
            <ac:spMk id="2" creationId="{84306F6C-B2C7-DC77-F5E5-5D4A7B209A2C}"/>
          </ac:spMkLst>
        </pc:spChg>
        <pc:spChg chg="del">
          <ac:chgData name="Derek Ritz" userId="8fe56b9ef4ca82ce" providerId="LiveId" clId="{CB0DB5FE-2BA0-49DE-A542-8C3B753690D8}" dt="2023-07-30T13:45:07.367" v="4288" actId="700"/>
          <ac:spMkLst>
            <pc:docMk/>
            <pc:sldMk cId="163289875" sldId="1023"/>
            <ac:spMk id="3" creationId="{76409F42-3D51-14DC-50F9-585C492C2607}"/>
          </ac:spMkLst>
        </pc:spChg>
        <pc:spChg chg="mod ord">
          <ac:chgData name="Derek Ritz" userId="8fe56b9ef4ca82ce" providerId="LiveId" clId="{CB0DB5FE-2BA0-49DE-A542-8C3B753690D8}" dt="2023-07-30T13:45:07.367" v="4288" actId="700"/>
          <ac:spMkLst>
            <pc:docMk/>
            <pc:sldMk cId="163289875" sldId="1023"/>
            <ac:spMk id="4" creationId="{3CBA799D-1297-E9E3-8E27-EA86B20AD088}"/>
          </ac:spMkLst>
        </pc:spChg>
        <pc:spChg chg="add mod ord">
          <ac:chgData name="Derek Ritz" userId="8fe56b9ef4ca82ce" providerId="LiveId" clId="{CB0DB5FE-2BA0-49DE-A542-8C3B753690D8}" dt="2023-07-30T13:45:12.673" v="4303" actId="20577"/>
          <ac:spMkLst>
            <pc:docMk/>
            <pc:sldMk cId="163289875" sldId="1023"/>
            <ac:spMk id="5" creationId="{5844E8FE-D35E-27E3-E833-7CF6D89CA50D}"/>
          </ac:spMkLst>
        </pc:spChg>
        <pc:picChg chg="add mod">
          <ac:chgData name="Derek Ritz" userId="8fe56b9ef4ca82ce" providerId="LiveId" clId="{CB0DB5FE-2BA0-49DE-A542-8C3B753690D8}" dt="2023-07-30T13:46:51.567" v="4322" actId="1076"/>
          <ac:picMkLst>
            <pc:docMk/>
            <pc:sldMk cId="163289875" sldId="1023"/>
            <ac:picMk id="5122" creationId="{5D5DCE6C-E697-3649-BAAA-D269D4C7E9A4}"/>
          </ac:picMkLst>
        </pc:picChg>
        <pc:picChg chg="add mod">
          <ac:chgData name="Derek Ritz" userId="8fe56b9ef4ca82ce" providerId="LiveId" clId="{CB0DB5FE-2BA0-49DE-A542-8C3B753690D8}" dt="2023-07-30T13:47:46.774" v="4325" actId="14100"/>
          <ac:picMkLst>
            <pc:docMk/>
            <pc:sldMk cId="163289875" sldId="1023"/>
            <ac:picMk id="5124" creationId="{8EAA92E4-A10F-E6A1-8D8B-0C628F1902B2}"/>
          </ac:picMkLst>
        </pc:picChg>
        <pc:picChg chg="add mod">
          <ac:chgData name="Derek Ritz" userId="8fe56b9ef4ca82ce" providerId="LiveId" clId="{CB0DB5FE-2BA0-49DE-A542-8C3B753690D8}" dt="2023-07-30T13:46:44.179" v="4321"/>
          <ac:picMkLst>
            <pc:docMk/>
            <pc:sldMk cId="163289875" sldId="1023"/>
            <ac:picMk id="5126" creationId="{8BA44A43-8C02-C0CB-10DB-1965605323FA}"/>
          </ac:picMkLst>
        </pc:picChg>
        <pc:picChg chg="add mod">
          <ac:chgData name="Derek Ritz" userId="8fe56b9ef4ca82ce" providerId="LiveId" clId="{CB0DB5FE-2BA0-49DE-A542-8C3B753690D8}" dt="2023-07-30T13:47:42.274" v="4323" actId="14100"/>
          <ac:picMkLst>
            <pc:docMk/>
            <pc:sldMk cId="163289875" sldId="1023"/>
            <ac:picMk id="5128" creationId="{0611CB9B-C2D9-E30E-8E4B-D3E35882D246}"/>
          </ac:picMkLst>
        </pc:picChg>
      </pc:sldChg>
      <pc:sldChg chg="addSp delSp modSp add">
        <pc:chgData name="Derek Ritz" userId="8fe56b9ef4ca82ce" providerId="LiveId" clId="{CB0DB5FE-2BA0-49DE-A542-8C3B753690D8}" dt="2023-07-30T13:48:34.562" v="4334" actId="1076"/>
        <pc:sldMkLst>
          <pc:docMk/>
          <pc:sldMk cId="3294571782" sldId="1024"/>
        </pc:sldMkLst>
        <pc:picChg chg="del">
          <ac:chgData name="Derek Ritz" userId="8fe56b9ef4ca82ce" providerId="LiveId" clId="{CB0DB5FE-2BA0-49DE-A542-8C3B753690D8}" dt="2023-07-30T13:48:15.941" v="4327" actId="478"/>
          <ac:picMkLst>
            <pc:docMk/>
            <pc:sldMk cId="3294571782" sldId="1024"/>
            <ac:picMk id="5122" creationId="{5D5DCE6C-E697-3649-BAAA-D269D4C7E9A4}"/>
          </ac:picMkLst>
        </pc:picChg>
        <pc:picChg chg="del">
          <ac:chgData name="Derek Ritz" userId="8fe56b9ef4ca82ce" providerId="LiveId" clId="{CB0DB5FE-2BA0-49DE-A542-8C3B753690D8}" dt="2023-07-30T13:48:18.699" v="4330" actId="478"/>
          <ac:picMkLst>
            <pc:docMk/>
            <pc:sldMk cId="3294571782" sldId="1024"/>
            <ac:picMk id="5124" creationId="{8EAA92E4-A10F-E6A1-8D8B-0C628F1902B2}"/>
          </ac:picMkLst>
        </pc:picChg>
        <pc:picChg chg="del">
          <ac:chgData name="Derek Ritz" userId="8fe56b9ef4ca82ce" providerId="LiveId" clId="{CB0DB5FE-2BA0-49DE-A542-8C3B753690D8}" dt="2023-07-30T13:48:16.595" v="4328" actId="478"/>
          <ac:picMkLst>
            <pc:docMk/>
            <pc:sldMk cId="3294571782" sldId="1024"/>
            <ac:picMk id="5126" creationId="{8BA44A43-8C02-C0CB-10DB-1965605323FA}"/>
          </ac:picMkLst>
        </pc:picChg>
        <pc:picChg chg="del">
          <ac:chgData name="Derek Ritz" userId="8fe56b9ef4ca82ce" providerId="LiveId" clId="{CB0DB5FE-2BA0-49DE-A542-8C3B753690D8}" dt="2023-07-30T13:48:17.207" v="4329" actId="478"/>
          <ac:picMkLst>
            <pc:docMk/>
            <pc:sldMk cId="3294571782" sldId="1024"/>
            <ac:picMk id="5128" creationId="{0611CB9B-C2D9-E30E-8E4B-D3E35882D246}"/>
          </ac:picMkLst>
        </pc:picChg>
        <pc:picChg chg="add mod">
          <ac:chgData name="Derek Ritz" userId="8fe56b9ef4ca82ce" providerId="LiveId" clId="{CB0DB5FE-2BA0-49DE-A542-8C3B753690D8}" dt="2023-07-30T13:48:34.562" v="4334" actId="1076"/>
          <ac:picMkLst>
            <pc:docMk/>
            <pc:sldMk cId="3294571782" sldId="1024"/>
            <ac:picMk id="6146" creationId="{6F271976-3E6B-E5A6-6D7E-80BB0880143E}"/>
          </ac:picMkLst>
        </pc:picChg>
      </pc:sldChg>
      <pc:sldChg chg="addSp delSp modSp add">
        <pc:chgData name="Derek Ritz" userId="8fe56b9ef4ca82ce" providerId="LiveId" clId="{CB0DB5FE-2BA0-49DE-A542-8C3B753690D8}" dt="2023-07-30T13:48:56.812" v="4339" actId="1076"/>
        <pc:sldMkLst>
          <pc:docMk/>
          <pc:sldMk cId="3374816676" sldId="1025"/>
        </pc:sldMkLst>
        <pc:picChg chg="del">
          <ac:chgData name="Derek Ritz" userId="8fe56b9ef4ca82ce" providerId="LiveId" clId="{CB0DB5FE-2BA0-49DE-A542-8C3B753690D8}" dt="2023-07-30T13:48:40.809" v="4336" actId="478"/>
          <ac:picMkLst>
            <pc:docMk/>
            <pc:sldMk cId="3374816676" sldId="1025"/>
            <ac:picMk id="6146" creationId="{6F271976-3E6B-E5A6-6D7E-80BB0880143E}"/>
          </ac:picMkLst>
        </pc:picChg>
        <pc:picChg chg="add mod">
          <ac:chgData name="Derek Ritz" userId="8fe56b9ef4ca82ce" providerId="LiveId" clId="{CB0DB5FE-2BA0-49DE-A542-8C3B753690D8}" dt="2023-07-30T13:48:56.812" v="4339" actId="1076"/>
          <ac:picMkLst>
            <pc:docMk/>
            <pc:sldMk cId="3374816676" sldId="1025"/>
            <ac:picMk id="7170" creationId="{1C8124E4-FA06-8B69-BFA6-43C3014869F7}"/>
          </ac:picMkLst>
        </pc:picChg>
      </pc:sldChg>
      <pc:sldChg chg="addSp delSp modSp add">
        <pc:chgData name="Derek Ritz" userId="8fe56b9ef4ca82ce" providerId="LiveId" clId="{CB0DB5FE-2BA0-49DE-A542-8C3B753690D8}" dt="2023-07-30T13:49:17.071" v="4344" actId="1076"/>
        <pc:sldMkLst>
          <pc:docMk/>
          <pc:sldMk cId="3048732647" sldId="1026"/>
        </pc:sldMkLst>
        <pc:picChg chg="del">
          <ac:chgData name="Derek Ritz" userId="8fe56b9ef4ca82ce" providerId="LiveId" clId="{CB0DB5FE-2BA0-49DE-A542-8C3B753690D8}" dt="2023-07-30T13:49:07.868" v="4341" actId="478"/>
          <ac:picMkLst>
            <pc:docMk/>
            <pc:sldMk cId="3048732647" sldId="1026"/>
            <ac:picMk id="7170" creationId="{1C8124E4-FA06-8B69-BFA6-43C3014869F7}"/>
          </ac:picMkLst>
        </pc:picChg>
        <pc:picChg chg="add mod">
          <ac:chgData name="Derek Ritz" userId="8fe56b9ef4ca82ce" providerId="LiveId" clId="{CB0DB5FE-2BA0-49DE-A542-8C3B753690D8}" dt="2023-07-30T13:49:17.071" v="4344" actId="1076"/>
          <ac:picMkLst>
            <pc:docMk/>
            <pc:sldMk cId="3048732647" sldId="1026"/>
            <ac:picMk id="8194" creationId="{8E3F21B2-D623-9380-A814-B214079C3CD9}"/>
          </ac:picMkLst>
        </pc:picChg>
      </pc:sldChg>
      <pc:sldChg chg="addSp delSp modSp new mod modClrScheme chgLayout">
        <pc:chgData name="Derek Ritz" userId="8fe56b9ef4ca82ce" providerId="LiveId" clId="{CB0DB5FE-2BA0-49DE-A542-8C3B753690D8}" dt="2023-07-30T14:41:20.628" v="6314" actId="20577"/>
        <pc:sldMkLst>
          <pc:docMk/>
          <pc:sldMk cId="3675038895" sldId="1027"/>
        </pc:sldMkLst>
        <pc:spChg chg="mod ord">
          <ac:chgData name="Derek Ritz" userId="8fe56b9ef4ca82ce" providerId="LiveId" clId="{CB0DB5FE-2BA0-49DE-A542-8C3B753690D8}" dt="2023-07-30T14:39:04.616" v="6123" actId="20577"/>
          <ac:spMkLst>
            <pc:docMk/>
            <pc:sldMk cId="3675038895" sldId="1027"/>
            <ac:spMk id="2" creationId="{D7035EB7-1A29-5B0C-8D43-8370E1A53FC2}"/>
          </ac:spMkLst>
        </pc:spChg>
        <pc:spChg chg="del">
          <ac:chgData name="Derek Ritz" userId="8fe56b9ef4ca82ce" providerId="LiveId" clId="{CB0DB5FE-2BA0-49DE-A542-8C3B753690D8}" dt="2023-07-30T14:26:46.652" v="4503" actId="700"/>
          <ac:spMkLst>
            <pc:docMk/>
            <pc:sldMk cId="3675038895" sldId="1027"/>
            <ac:spMk id="3" creationId="{BDD1B1E3-0E09-AA82-3009-B518257B9517}"/>
          </ac:spMkLst>
        </pc:spChg>
        <pc:spChg chg="mod ord">
          <ac:chgData name="Derek Ritz" userId="8fe56b9ef4ca82ce" providerId="LiveId" clId="{CB0DB5FE-2BA0-49DE-A542-8C3B753690D8}" dt="2023-07-30T14:26:46.652" v="4503" actId="700"/>
          <ac:spMkLst>
            <pc:docMk/>
            <pc:sldMk cId="3675038895" sldId="1027"/>
            <ac:spMk id="4" creationId="{7EF7E7E6-5B72-FBFE-8C85-CCEB9138E11E}"/>
          </ac:spMkLst>
        </pc:spChg>
        <pc:spChg chg="add del mod">
          <ac:chgData name="Derek Ritz" userId="8fe56b9ef4ca82ce" providerId="LiveId" clId="{CB0DB5FE-2BA0-49DE-A542-8C3B753690D8}" dt="2023-07-30T14:28:05.397" v="4559" actId="478"/>
          <ac:spMkLst>
            <pc:docMk/>
            <pc:sldMk cId="3675038895" sldId="1027"/>
            <ac:spMk id="5" creationId="{C74CC323-1538-B8F0-804A-921271DC856E}"/>
          </ac:spMkLst>
        </pc:spChg>
        <pc:spChg chg="add del mod">
          <ac:chgData name="Derek Ritz" userId="8fe56b9ef4ca82ce" providerId="LiveId" clId="{CB0DB5FE-2BA0-49DE-A542-8C3B753690D8}" dt="2023-07-30T14:28:05.397" v="4559" actId="478"/>
          <ac:spMkLst>
            <pc:docMk/>
            <pc:sldMk cId="3675038895" sldId="1027"/>
            <ac:spMk id="6" creationId="{67EF55A3-A956-AFB4-51AC-DAA86C14AC80}"/>
          </ac:spMkLst>
        </pc:spChg>
        <pc:spChg chg="add del mod">
          <ac:chgData name="Derek Ritz" userId="8fe56b9ef4ca82ce" providerId="LiveId" clId="{CB0DB5FE-2BA0-49DE-A542-8C3B753690D8}" dt="2023-07-30T14:28:05.397" v="4559" actId="478"/>
          <ac:spMkLst>
            <pc:docMk/>
            <pc:sldMk cId="3675038895" sldId="1027"/>
            <ac:spMk id="7" creationId="{1246306D-884E-36EB-5227-D14B0B2E5863}"/>
          </ac:spMkLst>
        </pc:spChg>
        <pc:graphicFrameChg chg="add mod modGraphic">
          <ac:chgData name="Derek Ritz" userId="8fe56b9ef4ca82ce" providerId="LiveId" clId="{CB0DB5FE-2BA0-49DE-A542-8C3B753690D8}" dt="2023-07-30T14:41:20.628" v="6314" actId="20577"/>
          <ac:graphicFrameMkLst>
            <pc:docMk/>
            <pc:sldMk cId="3675038895" sldId="1027"/>
            <ac:graphicFrameMk id="8" creationId="{94639929-E108-7DFD-6026-50421E4663BA}"/>
          </ac:graphicFrameMkLst>
        </pc:graphicFrameChg>
      </pc:sldChg>
      <pc:sldChg chg="modSp add mod">
        <pc:chgData name="Derek Ritz" userId="8fe56b9ef4ca82ce" providerId="LiveId" clId="{CB0DB5FE-2BA0-49DE-A542-8C3B753690D8}" dt="2023-07-30T14:52:29.646" v="6459" actId="114"/>
        <pc:sldMkLst>
          <pc:docMk/>
          <pc:sldMk cId="3890494456" sldId="1028"/>
        </pc:sldMkLst>
        <pc:spChg chg="mod">
          <ac:chgData name="Derek Ritz" userId="8fe56b9ef4ca82ce" providerId="LiveId" clId="{CB0DB5FE-2BA0-49DE-A542-8C3B753690D8}" dt="2023-07-30T14:52:29.646" v="6459" actId="114"/>
          <ac:spMkLst>
            <pc:docMk/>
            <pc:sldMk cId="3890494456" sldId="1028"/>
            <ac:spMk id="7" creationId="{CE45B477-A9D1-E3B7-3484-9CA78285224E}"/>
          </ac:spMkLst>
        </pc:spChg>
      </pc:sldChg>
      <pc:sldChg chg="addSp modSp new mod">
        <pc:chgData name="Derek Ritz" userId="8fe56b9ef4ca82ce" providerId="LiveId" clId="{CB0DB5FE-2BA0-49DE-A542-8C3B753690D8}" dt="2023-07-30T14:45:26.743" v="6353" actId="207"/>
        <pc:sldMkLst>
          <pc:docMk/>
          <pc:sldMk cId="4166734589" sldId="1029"/>
        </pc:sldMkLst>
        <pc:spChg chg="mod">
          <ac:chgData name="Derek Ritz" userId="8fe56b9ef4ca82ce" providerId="LiveId" clId="{CB0DB5FE-2BA0-49DE-A542-8C3B753690D8}" dt="2023-07-30T14:43:28.547" v="6340" actId="20577"/>
          <ac:spMkLst>
            <pc:docMk/>
            <pc:sldMk cId="4166734589" sldId="1029"/>
            <ac:spMk id="2" creationId="{83EC711E-8300-2CBD-F053-C23D428BA845}"/>
          </ac:spMkLst>
        </pc:spChg>
        <pc:spChg chg="add mod">
          <ac:chgData name="Derek Ritz" userId="8fe56b9ef4ca82ce" providerId="LiveId" clId="{CB0DB5FE-2BA0-49DE-A542-8C3B753690D8}" dt="2023-07-30T14:45:26.743" v="6353" actId="207"/>
          <ac:spMkLst>
            <pc:docMk/>
            <pc:sldMk cId="4166734589" sldId="1029"/>
            <ac:spMk id="6" creationId="{1949F984-305E-F7D1-2843-F6BAC337FDDE}"/>
          </ac:spMkLst>
        </pc:spChg>
        <pc:picChg chg="add mod">
          <ac:chgData name="Derek Ritz" userId="8fe56b9ef4ca82ce" providerId="LiveId" clId="{CB0DB5FE-2BA0-49DE-A542-8C3B753690D8}" dt="2023-07-30T14:44:07.660" v="6344" actId="14100"/>
          <ac:picMkLst>
            <pc:docMk/>
            <pc:sldMk cId="4166734589" sldId="1029"/>
            <ac:picMk id="5" creationId="{AA26E9A5-0D75-5DA2-E4F1-A176A6E39AC3}"/>
          </ac:picMkLst>
        </pc:picChg>
      </pc:sldChg>
      <pc:sldChg chg="addSp modSp new mod">
        <pc:chgData name="Derek Ritz" userId="8fe56b9ef4ca82ce" providerId="LiveId" clId="{CB0DB5FE-2BA0-49DE-A542-8C3B753690D8}" dt="2023-07-30T14:50:57.640" v="6401" actId="113"/>
        <pc:sldMkLst>
          <pc:docMk/>
          <pc:sldMk cId="3979116249" sldId="1030"/>
        </pc:sldMkLst>
        <pc:spChg chg="mod">
          <ac:chgData name="Derek Ritz" userId="8fe56b9ef4ca82ce" providerId="LiveId" clId="{CB0DB5FE-2BA0-49DE-A542-8C3B753690D8}" dt="2023-07-30T14:46:46.726" v="6382" actId="20577"/>
          <ac:spMkLst>
            <pc:docMk/>
            <pc:sldMk cId="3979116249" sldId="1030"/>
            <ac:spMk id="2" creationId="{33192A83-A42B-445B-E34D-99A362D9AC10}"/>
          </ac:spMkLst>
        </pc:spChg>
        <pc:spChg chg="add mod">
          <ac:chgData name="Derek Ritz" userId="8fe56b9ef4ca82ce" providerId="LiveId" clId="{CB0DB5FE-2BA0-49DE-A542-8C3B753690D8}" dt="2023-07-30T14:50:57.640" v="6401" actId="113"/>
          <ac:spMkLst>
            <pc:docMk/>
            <pc:sldMk cId="3979116249" sldId="1030"/>
            <ac:spMk id="6" creationId="{42FA118A-52EB-0D59-ED2A-14F65494F434}"/>
          </ac:spMkLst>
        </pc:spChg>
        <pc:picChg chg="add mod">
          <ac:chgData name="Derek Ritz" userId="8fe56b9ef4ca82ce" providerId="LiveId" clId="{CB0DB5FE-2BA0-49DE-A542-8C3B753690D8}" dt="2023-07-30T14:50:17.343" v="6395" actId="1076"/>
          <ac:picMkLst>
            <pc:docMk/>
            <pc:sldMk cId="3979116249" sldId="1030"/>
            <ac:picMk id="5" creationId="{410155B8-8E1C-AEDF-14DD-75848AEA1FCA}"/>
          </ac:picMkLst>
        </pc:picChg>
      </pc:sldChg>
      <pc:sldChg chg="addSp delSp modSp new mod modClrScheme chgLayout">
        <pc:chgData name="Derek Ritz" userId="8fe56b9ef4ca82ce" providerId="LiveId" clId="{CB0DB5FE-2BA0-49DE-A542-8C3B753690D8}" dt="2023-07-30T15:02:48.072" v="6521" actId="14100"/>
        <pc:sldMkLst>
          <pc:docMk/>
          <pc:sldMk cId="64198432" sldId="1031"/>
        </pc:sldMkLst>
        <pc:spChg chg="del mod ord">
          <ac:chgData name="Derek Ritz" userId="8fe56b9ef4ca82ce" providerId="LiveId" clId="{CB0DB5FE-2BA0-49DE-A542-8C3B753690D8}" dt="2023-07-30T15:01:51.080" v="6493" actId="700"/>
          <ac:spMkLst>
            <pc:docMk/>
            <pc:sldMk cId="64198432" sldId="1031"/>
            <ac:spMk id="2" creationId="{8BCAF2F8-0A52-0EB3-EF46-FB80E5AC9007}"/>
          </ac:spMkLst>
        </pc:spChg>
        <pc:spChg chg="del">
          <ac:chgData name="Derek Ritz" userId="8fe56b9ef4ca82ce" providerId="LiveId" clId="{CB0DB5FE-2BA0-49DE-A542-8C3B753690D8}" dt="2023-07-30T15:01:51.080" v="6493" actId="700"/>
          <ac:spMkLst>
            <pc:docMk/>
            <pc:sldMk cId="64198432" sldId="1031"/>
            <ac:spMk id="3" creationId="{B827C8E3-9FF1-1A78-B317-BA0142E7F92B}"/>
          </ac:spMkLst>
        </pc:spChg>
        <pc:spChg chg="mod ord">
          <ac:chgData name="Derek Ritz" userId="8fe56b9ef4ca82ce" providerId="LiveId" clId="{CB0DB5FE-2BA0-49DE-A542-8C3B753690D8}" dt="2023-07-30T15:01:51.080" v="6493" actId="700"/>
          <ac:spMkLst>
            <pc:docMk/>
            <pc:sldMk cId="64198432" sldId="1031"/>
            <ac:spMk id="4" creationId="{DB199D35-51B9-BBD1-18B8-2E316B617BD1}"/>
          </ac:spMkLst>
        </pc:spChg>
        <pc:spChg chg="add mod ord">
          <ac:chgData name="Derek Ritz" userId="8fe56b9ef4ca82ce" providerId="LiveId" clId="{CB0DB5FE-2BA0-49DE-A542-8C3B753690D8}" dt="2023-07-30T15:01:56.961" v="6508" actId="20577"/>
          <ac:spMkLst>
            <pc:docMk/>
            <pc:sldMk cId="64198432" sldId="1031"/>
            <ac:spMk id="5" creationId="{342AC089-1A51-1CF7-DEB9-828673810F60}"/>
          </ac:spMkLst>
        </pc:spChg>
        <pc:spChg chg="add mod">
          <ac:chgData name="Derek Ritz" userId="8fe56b9ef4ca82ce" providerId="LiveId" clId="{CB0DB5FE-2BA0-49DE-A542-8C3B753690D8}" dt="2023-07-30T15:02:48.072" v="6521" actId="14100"/>
          <ac:spMkLst>
            <pc:docMk/>
            <pc:sldMk cId="64198432" sldId="1031"/>
            <ac:spMk id="6" creationId="{3232BE5C-4A86-01AE-118F-C716C05BE731}"/>
          </ac:spMkLst>
        </pc:spChg>
        <pc:picChg chg="add mod">
          <ac:chgData name="Derek Ritz" userId="8fe56b9ef4ca82ce" providerId="LiveId" clId="{CB0DB5FE-2BA0-49DE-A542-8C3B753690D8}" dt="2023-07-30T15:02:14.377" v="6512" actId="1076"/>
          <ac:picMkLst>
            <pc:docMk/>
            <pc:sldMk cId="64198432" sldId="1031"/>
            <ac:picMk id="9218" creationId="{2ADFE41A-85ED-F06D-F264-54DE955C50EF}"/>
          </ac:picMkLst>
        </pc:picChg>
      </pc:sldChg>
      <pc:sldChg chg="addSp delSp modSp add">
        <pc:chgData name="Derek Ritz" userId="8fe56b9ef4ca82ce" providerId="LiveId" clId="{CB0DB5FE-2BA0-49DE-A542-8C3B753690D8}" dt="2023-07-30T15:03:15.973" v="6526" actId="1076"/>
        <pc:sldMkLst>
          <pc:docMk/>
          <pc:sldMk cId="1804570972" sldId="1032"/>
        </pc:sldMkLst>
        <pc:spChg chg="del">
          <ac:chgData name="Derek Ritz" userId="8fe56b9ef4ca82ce" providerId="LiveId" clId="{CB0DB5FE-2BA0-49DE-A542-8C3B753690D8}" dt="2023-07-30T15:02:57.960" v="6523" actId="478"/>
          <ac:spMkLst>
            <pc:docMk/>
            <pc:sldMk cId="1804570972" sldId="1032"/>
            <ac:spMk id="6" creationId="{3232BE5C-4A86-01AE-118F-C716C05BE731}"/>
          </ac:spMkLst>
        </pc:spChg>
        <pc:picChg chg="del">
          <ac:chgData name="Derek Ritz" userId="8fe56b9ef4ca82ce" providerId="LiveId" clId="{CB0DB5FE-2BA0-49DE-A542-8C3B753690D8}" dt="2023-07-30T15:02:57.960" v="6523" actId="478"/>
          <ac:picMkLst>
            <pc:docMk/>
            <pc:sldMk cId="1804570972" sldId="1032"/>
            <ac:picMk id="9218" creationId="{2ADFE41A-85ED-F06D-F264-54DE955C50EF}"/>
          </ac:picMkLst>
        </pc:picChg>
        <pc:picChg chg="add mod">
          <ac:chgData name="Derek Ritz" userId="8fe56b9ef4ca82ce" providerId="LiveId" clId="{CB0DB5FE-2BA0-49DE-A542-8C3B753690D8}" dt="2023-07-30T15:03:15.973" v="6526" actId="1076"/>
          <ac:picMkLst>
            <pc:docMk/>
            <pc:sldMk cId="1804570972" sldId="1032"/>
            <ac:picMk id="10242" creationId="{FA624C45-904B-263F-5314-96820C522AAC}"/>
          </ac:picMkLst>
        </pc:picChg>
      </pc:sldChg>
      <pc:sldChg chg="addSp delSp modSp add">
        <pc:chgData name="Derek Ritz" userId="8fe56b9ef4ca82ce" providerId="LiveId" clId="{CB0DB5FE-2BA0-49DE-A542-8C3B753690D8}" dt="2023-07-30T15:03:43.171" v="6533" actId="1076"/>
        <pc:sldMkLst>
          <pc:docMk/>
          <pc:sldMk cId="3958921578" sldId="1033"/>
        </pc:sldMkLst>
        <pc:picChg chg="del">
          <ac:chgData name="Derek Ritz" userId="8fe56b9ef4ca82ce" providerId="LiveId" clId="{CB0DB5FE-2BA0-49DE-A542-8C3B753690D8}" dt="2023-07-30T15:03:21.878" v="6528" actId="478"/>
          <ac:picMkLst>
            <pc:docMk/>
            <pc:sldMk cId="3958921578" sldId="1033"/>
            <ac:picMk id="10242" creationId="{FA624C45-904B-263F-5314-96820C522AAC}"/>
          </ac:picMkLst>
        </pc:picChg>
        <pc:picChg chg="add mod">
          <ac:chgData name="Derek Ritz" userId="8fe56b9ef4ca82ce" providerId="LiveId" clId="{CB0DB5FE-2BA0-49DE-A542-8C3B753690D8}" dt="2023-07-30T15:03:43.171" v="6533" actId="1076"/>
          <ac:picMkLst>
            <pc:docMk/>
            <pc:sldMk cId="3958921578" sldId="1033"/>
            <ac:picMk id="11266" creationId="{7EB51433-43A6-4B3A-5369-5616A5F71E2A}"/>
          </ac:picMkLst>
        </pc:picChg>
      </pc:sldChg>
      <pc:sldChg chg="addSp delSp modSp add">
        <pc:chgData name="Derek Ritz" userId="8fe56b9ef4ca82ce" providerId="LiveId" clId="{CB0DB5FE-2BA0-49DE-A542-8C3B753690D8}" dt="2023-07-30T15:04:02.070" v="6538" actId="1076"/>
        <pc:sldMkLst>
          <pc:docMk/>
          <pc:sldMk cId="263217667" sldId="1034"/>
        </pc:sldMkLst>
        <pc:picChg chg="del">
          <ac:chgData name="Derek Ritz" userId="8fe56b9ef4ca82ce" providerId="LiveId" clId="{CB0DB5FE-2BA0-49DE-A542-8C3B753690D8}" dt="2023-07-30T15:03:52.980" v="6535" actId="478"/>
          <ac:picMkLst>
            <pc:docMk/>
            <pc:sldMk cId="263217667" sldId="1034"/>
            <ac:picMk id="11266" creationId="{7EB51433-43A6-4B3A-5369-5616A5F71E2A}"/>
          </ac:picMkLst>
        </pc:picChg>
        <pc:picChg chg="add mod">
          <ac:chgData name="Derek Ritz" userId="8fe56b9ef4ca82ce" providerId="LiveId" clId="{CB0DB5FE-2BA0-49DE-A542-8C3B753690D8}" dt="2023-07-30T15:04:02.070" v="6538" actId="1076"/>
          <ac:picMkLst>
            <pc:docMk/>
            <pc:sldMk cId="263217667" sldId="1034"/>
            <ac:picMk id="12290" creationId="{8701FA5E-BF6F-51DA-284C-7BEF7BBB34E3}"/>
          </ac:picMkLst>
        </pc:picChg>
      </pc:sldChg>
      <pc:sldChg chg="addSp delSp modSp new mod modClrScheme chgLayout">
        <pc:chgData name="Derek Ritz" userId="8fe56b9ef4ca82ce" providerId="LiveId" clId="{CB0DB5FE-2BA0-49DE-A542-8C3B753690D8}" dt="2023-07-30T16:03:25.640" v="7567" actId="20577"/>
        <pc:sldMkLst>
          <pc:docMk/>
          <pc:sldMk cId="2965288632" sldId="1035"/>
        </pc:sldMkLst>
        <pc:spChg chg="mod ord">
          <ac:chgData name="Derek Ritz" userId="8fe56b9ef4ca82ce" providerId="LiveId" clId="{CB0DB5FE-2BA0-49DE-A542-8C3B753690D8}" dt="2023-07-30T16:03:25.640" v="7567" actId="20577"/>
          <ac:spMkLst>
            <pc:docMk/>
            <pc:sldMk cId="2965288632" sldId="1035"/>
            <ac:spMk id="2" creationId="{7FF336DD-2BD8-B129-A8AE-6BD4C930DD4A}"/>
          </ac:spMkLst>
        </pc:spChg>
        <pc:spChg chg="del mod">
          <ac:chgData name="Derek Ritz" userId="8fe56b9ef4ca82ce" providerId="LiveId" clId="{CB0DB5FE-2BA0-49DE-A542-8C3B753690D8}" dt="2023-07-30T15:33:47.980" v="6937" actId="478"/>
          <ac:spMkLst>
            <pc:docMk/>
            <pc:sldMk cId="2965288632" sldId="1035"/>
            <ac:spMk id="3" creationId="{9CBA64EE-3ADC-6E66-F423-7931F826DD96}"/>
          </ac:spMkLst>
        </pc:spChg>
        <pc:spChg chg="mod ord">
          <ac:chgData name="Derek Ritz" userId="8fe56b9ef4ca82ce" providerId="LiveId" clId="{CB0DB5FE-2BA0-49DE-A542-8C3B753690D8}" dt="2023-07-30T15:33:52.607" v="6938" actId="700"/>
          <ac:spMkLst>
            <pc:docMk/>
            <pc:sldMk cId="2965288632" sldId="1035"/>
            <ac:spMk id="4" creationId="{C20EAD8C-E5FD-5943-5F18-D0F46844D077}"/>
          </ac:spMkLst>
        </pc:spChg>
        <pc:spChg chg="add del mod">
          <ac:chgData name="Derek Ritz" userId="8fe56b9ef4ca82ce" providerId="LiveId" clId="{CB0DB5FE-2BA0-49DE-A542-8C3B753690D8}" dt="2023-07-30T15:33:52.607" v="6938" actId="700"/>
          <ac:spMkLst>
            <pc:docMk/>
            <pc:sldMk cId="2965288632" sldId="1035"/>
            <ac:spMk id="6" creationId="{2B7CDC15-5CA6-D233-E870-FC609C18F6AA}"/>
          </ac:spMkLst>
        </pc:spChg>
        <pc:spChg chg="add mod">
          <ac:chgData name="Derek Ritz" userId="8fe56b9ef4ca82ce" providerId="LiveId" clId="{CB0DB5FE-2BA0-49DE-A542-8C3B753690D8}" dt="2023-07-30T15:42:35.130" v="7012" actId="1076"/>
          <ac:spMkLst>
            <pc:docMk/>
            <pc:sldMk cId="2965288632" sldId="1035"/>
            <ac:spMk id="10" creationId="{F1FBC866-48FC-667B-FC20-8CCBD28225D6}"/>
          </ac:spMkLst>
        </pc:spChg>
        <pc:spChg chg="add mod">
          <ac:chgData name="Derek Ritz" userId="8fe56b9ef4ca82ce" providerId="LiveId" clId="{CB0DB5FE-2BA0-49DE-A542-8C3B753690D8}" dt="2023-07-30T15:42:42.153" v="7015" actId="20577"/>
          <ac:spMkLst>
            <pc:docMk/>
            <pc:sldMk cId="2965288632" sldId="1035"/>
            <ac:spMk id="11" creationId="{672D73EE-A91A-149D-B59F-D998A7F1CA91}"/>
          </ac:spMkLst>
        </pc:spChg>
        <pc:spChg chg="add mod">
          <ac:chgData name="Derek Ritz" userId="8fe56b9ef4ca82ce" providerId="LiveId" clId="{CB0DB5FE-2BA0-49DE-A542-8C3B753690D8}" dt="2023-07-30T15:42:49.959" v="7018" actId="6549"/>
          <ac:spMkLst>
            <pc:docMk/>
            <pc:sldMk cId="2965288632" sldId="1035"/>
            <ac:spMk id="12" creationId="{C7B6B560-2021-7FD7-A94B-BE9104D10BB2}"/>
          </ac:spMkLst>
        </pc:spChg>
        <pc:spChg chg="add mod">
          <ac:chgData name="Derek Ritz" userId="8fe56b9ef4ca82ce" providerId="LiveId" clId="{CB0DB5FE-2BA0-49DE-A542-8C3B753690D8}" dt="2023-07-30T15:43:07.501" v="7021" actId="6549"/>
          <ac:spMkLst>
            <pc:docMk/>
            <pc:sldMk cId="2965288632" sldId="1035"/>
            <ac:spMk id="13" creationId="{BF5F1A3A-8444-6B36-2AF0-D47DDDD601D4}"/>
          </ac:spMkLst>
        </pc:spChg>
        <pc:spChg chg="add mod">
          <ac:chgData name="Derek Ritz" userId="8fe56b9ef4ca82ce" providerId="LiveId" clId="{CB0DB5FE-2BA0-49DE-A542-8C3B753690D8}" dt="2023-07-30T15:50:50.060" v="7166" actId="1037"/>
          <ac:spMkLst>
            <pc:docMk/>
            <pc:sldMk cId="2965288632" sldId="1035"/>
            <ac:spMk id="14" creationId="{92BC7B90-6C23-F4CE-639F-F8A28813CDBD}"/>
          </ac:spMkLst>
        </pc:spChg>
        <pc:spChg chg="add mod">
          <ac:chgData name="Derek Ritz" userId="8fe56b9ef4ca82ce" providerId="LiveId" clId="{CB0DB5FE-2BA0-49DE-A542-8C3B753690D8}" dt="2023-07-30T15:51:32.819" v="7175" actId="1038"/>
          <ac:spMkLst>
            <pc:docMk/>
            <pc:sldMk cId="2965288632" sldId="1035"/>
            <ac:spMk id="15" creationId="{00D242E3-4F2B-3D70-C829-36F3B4499DD4}"/>
          </ac:spMkLst>
        </pc:spChg>
        <pc:picChg chg="add mod modCrop">
          <ac:chgData name="Derek Ritz" userId="8fe56b9ef4ca82ce" providerId="LiveId" clId="{CB0DB5FE-2BA0-49DE-A542-8C3B753690D8}" dt="2023-07-30T15:36:07.344" v="6987" actId="1076"/>
          <ac:picMkLst>
            <pc:docMk/>
            <pc:sldMk cId="2965288632" sldId="1035"/>
            <ac:picMk id="7" creationId="{D51FB12E-5268-8C8A-9109-030F9279E26F}"/>
          </ac:picMkLst>
        </pc:picChg>
        <pc:picChg chg="add del mod modCrop">
          <ac:chgData name="Derek Ritz" userId="8fe56b9ef4ca82ce" providerId="LiveId" clId="{CB0DB5FE-2BA0-49DE-A542-8C3B753690D8}" dt="2023-07-30T15:35:12.285" v="6948" actId="478"/>
          <ac:picMkLst>
            <pc:docMk/>
            <pc:sldMk cId="2965288632" sldId="1035"/>
            <ac:picMk id="8" creationId="{BC680C7E-B939-D014-D0DE-A47C964D2006}"/>
          </ac:picMkLst>
        </pc:picChg>
        <pc:picChg chg="add mod modCrop">
          <ac:chgData name="Derek Ritz" userId="8fe56b9ef4ca82ce" providerId="LiveId" clId="{CB0DB5FE-2BA0-49DE-A542-8C3B753690D8}" dt="2023-07-30T15:36:07.344" v="6987" actId="1076"/>
          <ac:picMkLst>
            <pc:docMk/>
            <pc:sldMk cId="2965288632" sldId="1035"/>
            <ac:picMk id="9" creationId="{AD40476E-6A0B-F945-69C4-EBFFCDC81E19}"/>
          </ac:picMkLst>
        </pc:picChg>
      </pc:sldChg>
      <pc:sldChg chg="addSp delSp modSp add mod">
        <pc:chgData name="Derek Ritz" userId="8fe56b9ef4ca82ce" providerId="LiveId" clId="{CB0DB5FE-2BA0-49DE-A542-8C3B753690D8}" dt="2023-07-30T16:03:38.328" v="7585" actId="20577"/>
        <pc:sldMkLst>
          <pc:docMk/>
          <pc:sldMk cId="768362124" sldId="1036"/>
        </pc:sldMkLst>
        <pc:spChg chg="mod">
          <ac:chgData name="Derek Ritz" userId="8fe56b9ef4ca82ce" providerId="LiveId" clId="{CB0DB5FE-2BA0-49DE-A542-8C3B753690D8}" dt="2023-07-30T16:03:38.328" v="7585" actId="20577"/>
          <ac:spMkLst>
            <pc:docMk/>
            <pc:sldMk cId="768362124" sldId="1036"/>
            <ac:spMk id="2" creationId="{7FF336DD-2BD8-B129-A8AE-6BD4C930DD4A}"/>
          </ac:spMkLst>
        </pc:spChg>
        <pc:spChg chg="add del mod">
          <ac:chgData name="Derek Ritz" userId="8fe56b9ef4ca82ce" providerId="LiveId" clId="{CB0DB5FE-2BA0-49DE-A542-8C3B753690D8}" dt="2023-07-30T15:45:49.450" v="7054" actId="21"/>
          <ac:spMkLst>
            <pc:docMk/>
            <pc:sldMk cId="768362124" sldId="1036"/>
            <ac:spMk id="6" creationId="{528923C3-DBBE-CC89-39D4-A8E0E43857E9}"/>
          </ac:spMkLst>
        </pc:spChg>
        <pc:spChg chg="del">
          <ac:chgData name="Derek Ritz" userId="8fe56b9ef4ca82ce" providerId="LiveId" clId="{CB0DB5FE-2BA0-49DE-A542-8C3B753690D8}" dt="2023-07-30T15:44:22.226" v="7027" actId="478"/>
          <ac:spMkLst>
            <pc:docMk/>
            <pc:sldMk cId="768362124" sldId="1036"/>
            <ac:spMk id="10" creationId="{F1FBC866-48FC-667B-FC20-8CCBD28225D6}"/>
          </ac:spMkLst>
        </pc:spChg>
        <pc:spChg chg="del">
          <ac:chgData name="Derek Ritz" userId="8fe56b9ef4ca82ce" providerId="LiveId" clId="{CB0DB5FE-2BA0-49DE-A542-8C3B753690D8}" dt="2023-07-30T15:44:22.226" v="7027" actId="478"/>
          <ac:spMkLst>
            <pc:docMk/>
            <pc:sldMk cId="768362124" sldId="1036"/>
            <ac:spMk id="11" creationId="{672D73EE-A91A-149D-B59F-D998A7F1CA91}"/>
          </ac:spMkLst>
        </pc:spChg>
        <pc:spChg chg="del">
          <ac:chgData name="Derek Ritz" userId="8fe56b9ef4ca82ce" providerId="LiveId" clId="{CB0DB5FE-2BA0-49DE-A542-8C3B753690D8}" dt="2023-07-30T15:44:22.226" v="7027" actId="478"/>
          <ac:spMkLst>
            <pc:docMk/>
            <pc:sldMk cId="768362124" sldId="1036"/>
            <ac:spMk id="12" creationId="{C7B6B560-2021-7FD7-A94B-BE9104D10BB2}"/>
          </ac:spMkLst>
        </pc:spChg>
        <pc:spChg chg="del">
          <ac:chgData name="Derek Ritz" userId="8fe56b9ef4ca82ce" providerId="LiveId" clId="{CB0DB5FE-2BA0-49DE-A542-8C3B753690D8}" dt="2023-07-30T15:44:22.226" v="7027" actId="478"/>
          <ac:spMkLst>
            <pc:docMk/>
            <pc:sldMk cId="768362124" sldId="1036"/>
            <ac:spMk id="13" creationId="{BF5F1A3A-8444-6B36-2AF0-D47DDDD601D4}"/>
          </ac:spMkLst>
        </pc:spChg>
        <pc:spChg chg="del">
          <ac:chgData name="Derek Ritz" userId="8fe56b9ef4ca82ce" providerId="LiveId" clId="{CB0DB5FE-2BA0-49DE-A542-8C3B753690D8}" dt="2023-07-30T15:44:22.226" v="7027" actId="478"/>
          <ac:spMkLst>
            <pc:docMk/>
            <pc:sldMk cId="768362124" sldId="1036"/>
            <ac:spMk id="14" creationId="{92BC7B90-6C23-F4CE-639F-F8A28813CDBD}"/>
          </ac:spMkLst>
        </pc:spChg>
        <pc:spChg chg="add mod">
          <ac:chgData name="Derek Ritz" userId="8fe56b9ef4ca82ce" providerId="LiveId" clId="{CB0DB5FE-2BA0-49DE-A542-8C3B753690D8}" dt="2023-07-30T15:52:22.582" v="7201" actId="20577"/>
          <ac:spMkLst>
            <pc:docMk/>
            <pc:sldMk cId="768362124" sldId="1036"/>
            <ac:spMk id="15" creationId="{01690A6D-F0D1-9496-F00D-1E906BF1EC26}"/>
          </ac:spMkLst>
        </pc:spChg>
        <pc:picChg chg="add del mod modCrop">
          <ac:chgData name="Derek Ritz" userId="8fe56b9ef4ca82ce" providerId="LiveId" clId="{CB0DB5FE-2BA0-49DE-A542-8C3B753690D8}" dt="2023-07-30T15:45:49.450" v="7054" actId="21"/>
          <ac:picMkLst>
            <pc:docMk/>
            <pc:sldMk cId="768362124" sldId="1036"/>
            <ac:picMk id="5" creationId="{BE395789-F121-8029-6934-B0DC3FCFEE7A}"/>
          </ac:picMkLst>
        </pc:picChg>
        <pc:picChg chg="del">
          <ac:chgData name="Derek Ritz" userId="8fe56b9ef4ca82ce" providerId="LiveId" clId="{CB0DB5FE-2BA0-49DE-A542-8C3B753690D8}" dt="2023-07-30T15:44:22.226" v="7027" actId="478"/>
          <ac:picMkLst>
            <pc:docMk/>
            <pc:sldMk cId="768362124" sldId="1036"/>
            <ac:picMk id="7" creationId="{D51FB12E-5268-8C8A-9109-030F9279E26F}"/>
          </ac:picMkLst>
        </pc:picChg>
        <pc:picChg chg="mod">
          <ac:chgData name="Derek Ritz" userId="8fe56b9ef4ca82ce" providerId="LiveId" clId="{CB0DB5FE-2BA0-49DE-A542-8C3B753690D8}" dt="2023-07-30T15:45:57.740" v="7056" actId="1076"/>
          <ac:picMkLst>
            <pc:docMk/>
            <pc:sldMk cId="768362124" sldId="1036"/>
            <ac:picMk id="8" creationId="{DE7634FD-AB79-0057-0827-0D06D17AB1C1}"/>
          </ac:picMkLst>
        </pc:picChg>
        <pc:picChg chg="del">
          <ac:chgData name="Derek Ritz" userId="8fe56b9ef4ca82ce" providerId="LiveId" clId="{CB0DB5FE-2BA0-49DE-A542-8C3B753690D8}" dt="2023-07-30T15:44:22.226" v="7027" actId="478"/>
          <ac:picMkLst>
            <pc:docMk/>
            <pc:sldMk cId="768362124" sldId="1036"/>
            <ac:picMk id="9" creationId="{AD40476E-6A0B-F945-69C4-EBFFCDC81E19}"/>
          </ac:picMkLst>
        </pc:picChg>
      </pc:sldChg>
      <pc:sldChg chg="addSp modSp new mod">
        <pc:chgData name="Derek Ritz" userId="8fe56b9ef4ca82ce" providerId="LiveId" clId="{CB0DB5FE-2BA0-49DE-A542-8C3B753690D8}" dt="2023-07-30T16:03:51.809" v="7597" actId="20577"/>
        <pc:sldMkLst>
          <pc:docMk/>
          <pc:sldMk cId="3470941512" sldId="1037"/>
        </pc:sldMkLst>
        <pc:spChg chg="mod">
          <ac:chgData name="Derek Ritz" userId="8fe56b9ef4ca82ce" providerId="LiveId" clId="{CB0DB5FE-2BA0-49DE-A542-8C3B753690D8}" dt="2023-07-30T16:03:51.809" v="7597" actId="20577"/>
          <ac:spMkLst>
            <pc:docMk/>
            <pc:sldMk cId="3470941512" sldId="1037"/>
            <ac:spMk id="2" creationId="{7932E750-E6D1-ED69-DFAA-FF3B1531BEB4}"/>
          </ac:spMkLst>
        </pc:spChg>
        <pc:spChg chg="add mod">
          <ac:chgData name="Derek Ritz" userId="8fe56b9ef4ca82ce" providerId="LiveId" clId="{CB0DB5FE-2BA0-49DE-A542-8C3B753690D8}" dt="2023-07-30T16:01:41.393" v="7460" actId="20577"/>
          <ac:spMkLst>
            <pc:docMk/>
            <pc:sldMk cId="3470941512" sldId="1037"/>
            <ac:spMk id="4" creationId="{462621B2-1129-7964-F565-3E9E29C2B5FF}"/>
          </ac:spMkLst>
        </pc:spChg>
      </pc:sldChg>
      <pc:sldChg chg="add">
        <pc:chgData name="Derek Ritz" userId="8fe56b9ef4ca82ce" providerId="LiveId" clId="{CB0DB5FE-2BA0-49DE-A542-8C3B753690D8}" dt="2023-07-30T16:02:26.060" v="7461"/>
        <pc:sldMkLst>
          <pc:docMk/>
          <pc:sldMk cId="183458846" sldId="1038"/>
        </pc:sldMkLst>
      </pc:sldChg>
      <pc:sldChg chg="addSp delSp modSp new mod modClrScheme chgLayout">
        <pc:chgData name="Derek Ritz" userId="8fe56b9ef4ca82ce" providerId="LiveId" clId="{CB0DB5FE-2BA0-49DE-A542-8C3B753690D8}" dt="2023-07-30T16:37:36.417" v="7621" actId="1076"/>
        <pc:sldMkLst>
          <pc:docMk/>
          <pc:sldMk cId="3689275718" sldId="1039"/>
        </pc:sldMkLst>
        <pc:spChg chg="del mod ord">
          <ac:chgData name="Derek Ritz" userId="8fe56b9ef4ca82ce" providerId="LiveId" clId="{CB0DB5FE-2BA0-49DE-A542-8C3B753690D8}" dt="2023-07-30T16:37:16.038" v="7603" actId="700"/>
          <ac:spMkLst>
            <pc:docMk/>
            <pc:sldMk cId="3689275718" sldId="1039"/>
            <ac:spMk id="2" creationId="{7E0A5682-EFE4-2FC1-08A3-C3FB7B25FFE2}"/>
          </ac:spMkLst>
        </pc:spChg>
        <pc:spChg chg="del">
          <ac:chgData name="Derek Ritz" userId="8fe56b9ef4ca82ce" providerId="LiveId" clId="{CB0DB5FE-2BA0-49DE-A542-8C3B753690D8}" dt="2023-07-30T16:37:16.038" v="7603" actId="700"/>
          <ac:spMkLst>
            <pc:docMk/>
            <pc:sldMk cId="3689275718" sldId="1039"/>
            <ac:spMk id="3" creationId="{99DDD6D5-D621-C585-0C34-83BD20EF686D}"/>
          </ac:spMkLst>
        </pc:spChg>
        <pc:spChg chg="mod ord">
          <ac:chgData name="Derek Ritz" userId="8fe56b9ef4ca82ce" providerId="LiveId" clId="{CB0DB5FE-2BA0-49DE-A542-8C3B753690D8}" dt="2023-07-30T16:37:16.038" v="7603" actId="700"/>
          <ac:spMkLst>
            <pc:docMk/>
            <pc:sldMk cId="3689275718" sldId="1039"/>
            <ac:spMk id="4" creationId="{2D3BFA3A-7F3C-F3EB-1A24-15491044AF1D}"/>
          </ac:spMkLst>
        </pc:spChg>
        <pc:spChg chg="add mod ord">
          <ac:chgData name="Derek Ritz" userId="8fe56b9ef4ca82ce" providerId="LiveId" clId="{CB0DB5FE-2BA0-49DE-A542-8C3B753690D8}" dt="2023-07-30T16:37:22.221" v="7618" actId="20577"/>
          <ac:spMkLst>
            <pc:docMk/>
            <pc:sldMk cId="3689275718" sldId="1039"/>
            <ac:spMk id="5" creationId="{1B362F80-3EA3-0B7D-076C-ECC2E0770345}"/>
          </ac:spMkLst>
        </pc:spChg>
        <pc:picChg chg="add mod">
          <ac:chgData name="Derek Ritz" userId="8fe56b9ef4ca82ce" providerId="LiveId" clId="{CB0DB5FE-2BA0-49DE-A542-8C3B753690D8}" dt="2023-07-30T16:37:36.417" v="7621" actId="1076"/>
          <ac:picMkLst>
            <pc:docMk/>
            <pc:sldMk cId="3689275718" sldId="1039"/>
            <ac:picMk id="13314" creationId="{B1FB8423-0F7F-7158-8290-BE5BE8752FB2}"/>
          </ac:picMkLst>
        </pc:picChg>
      </pc:sldChg>
      <pc:sldChg chg="addSp delSp modSp add">
        <pc:chgData name="Derek Ritz" userId="8fe56b9ef4ca82ce" providerId="LiveId" clId="{CB0DB5FE-2BA0-49DE-A542-8C3B753690D8}" dt="2023-07-30T16:37:51.627" v="7626" actId="1076"/>
        <pc:sldMkLst>
          <pc:docMk/>
          <pc:sldMk cId="443007074" sldId="1040"/>
        </pc:sldMkLst>
        <pc:picChg chg="del">
          <ac:chgData name="Derek Ritz" userId="8fe56b9ef4ca82ce" providerId="LiveId" clId="{CB0DB5FE-2BA0-49DE-A542-8C3B753690D8}" dt="2023-07-30T16:37:41.445" v="7623" actId="478"/>
          <ac:picMkLst>
            <pc:docMk/>
            <pc:sldMk cId="443007074" sldId="1040"/>
            <ac:picMk id="13314" creationId="{B1FB8423-0F7F-7158-8290-BE5BE8752FB2}"/>
          </ac:picMkLst>
        </pc:picChg>
        <pc:picChg chg="add mod">
          <ac:chgData name="Derek Ritz" userId="8fe56b9ef4ca82ce" providerId="LiveId" clId="{CB0DB5FE-2BA0-49DE-A542-8C3B753690D8}" dt="2023-07-30T16:37:51.627" v="7626" actId="1076"/>
          <ac:picMkLst>
            <pc:docMk/>
            <pc:sldMk cId="443007074" sldId="1040"/>
            <ac:picMk id="14338" creationId="{28ACC927-1AA0-298C-C315-A5675EED0B81}"/>
          </ac:picMkLst>
        </pc:picChg>
      </pc:sldChg>
      <pc:sldChg chg="addSp delSp modSp add">
        <pc:chgData name="Derek Ritz" userId="8fe56b9ef4ca82ce" providerId="LiveId" clId="{CB0DB5FE-2BA0-49DE-A542-8C3B753690D8}" dt="2023-07-30T16:38:08.760" v="7631" actId="1076"/>
        <pc:sldMkLst>
          <pc:docMk/>
          <pc:sldMk cId="1477730956" sldId="1041"/>
        </pc:sldMkLst>
        <pc:picChg chg="del">
          <ac:chgData name="Derek Ritz" userId="8fe56b9ef4ca82ce" providerId="LiveId" clId="{CB0DB5FE-2BA0-49DE-A542-8C3B753690D8}" dt="2023-07-30T16:37:57.890" v="7628" actId="478"/>
          <ac:picMkLst>
            <pc:docMk/>
            <pc:sldMk cId="1477730956" sldId="1041"/>
            <ac:picMk id="14338" creationId="{28ACC927-1AA0-298C-C315-A5675EED0B81}"/>
          </ac:picMkLst>
        </pc:picChg>
        <pc:picChg chg="add mod">
          <ac:chgData name="Derek Ritz" userId="8fe56b9ef4ca82ce" providerId="LiveId" clId="{CB0DB5FE-2BA0-49DE-A542-8C3B753690D8}" dt="2023-07-30T16:38:08.760" v="7631" actId="1076"/>
          <ac:picMkLst>
            <pc:docMk/>
            <pc:sldMk cId="1477730956" sldId="1041"/>
            <ac:picMk id="15362" creationId="{A631568F-2307-5704-E459-6850441308BC}"/>
          </ac:picMkLst>
        </pc:picChg>
      </pc:sldChg>
      <pc:sldChg chg="addSp delSp modSp add">
        <pc:chgData name="Derek Ritz" userId="8fe56b9ef4ca82ce" providerId="LiveId" clId="{CB0DB5FE-2BA0-49DE-A542-8C3B753690D8}" dt="2023-07-30T16:38:29.782" v="7638" actId="1076"/>
        <pc:sldMkLst>
          <pc:docMk/>
          <pc:sldMk cId="1530353716" sldId="1042"/>
        </pc:sldMkLst>
        <pc:picChg chg="del">
          <ac:chgData name="Derek Ritz" userId="8fe56b9ef4ca82ce" providerId="LiveId" clId="{CB0DB5FE-2BA0-49DE-A542-8C3B753690D8}" dt="2023-07-30T16:38:14.228" v="7633" actId="478"/>
          <ac:picMkLst>
            <pc:docMk/>
            <pc:sldMk cId="1530353716" sldId="1042"/>
            <ac:picMk id="15362" creationId="{A631568F-2307-5704-E459-6850441308BC}"/>
          </ac:picMkLst>
        </pc:picChg>
        <pc:picChg chg="add mod">
          <ac:chgData name="Derek Ritz" userId="8fe56b9ef4ca82ce" providerId="LiveId" clId="{CB0DB5FE-2BA0-49DE-A542-8C3B753690D8}" dt="2023-07-30T16:38:29.782" v="7638" actId="1076"/>
          <ac:picMkLst>
            <pc:docMk/>
            <pc:sldMk cId="1530353716" sldId="1042"/>
            <ac:picMk id="16386" creationId="{E19E35E2-8B62-DD7F-F4A9-6C8A77AF1666}"/>
          </ac:picMkLst>
        </pc:picChg>
      </pc:sldChg>
      <pc:sldChg chg="addSp delSp modSp add">
        <pc:chgData name="Derek Ritz" userId="8fe56b9ef4ca82ce" providerId="LiveId" clId="{CB0DB5FE-2BA0-49DE-A542-8C3B753690D8}" dt="2023-07-30T16:38:45.421" v="7643" actId="1076"/>
        <pc:sldMkLst>
          <pc:docMk/>
          <pc:sldMk cId="2026553493" sldId="1043"/>
        </pc:sldMkLst>
        <pc:picChg chg="del">
          <ac:chgData name="Derek Ritz" userId="8fe56b9ef4ca82ce" providerId="LiveId" clId="{CB0DB5FE-2BA0-49DE-A542-8C3B753690D8}" dt="2023-07-30T16:38:35.166" v="7640" actId="478"/>
          <ac:picMkLst>
            <pc:docMk/>
            <pc:sldMk cId="2026553493" sldId="1043"/>
            <ac:picMk id="16386" creationId="{E19E35E2-8B62-DD7F-F4A9-6C8A77AF1666}"/>
          </ac:picMkLst>
        </pc:picChg>
        <pc:picChg chg="add mod">
          <ac:chgData name="Derek Ritz" userId="8fe56b9ef4ca82ce" providerId="LiveId" clId="{CB0DB5FE-2BA0-49DE-A542-8C3B753690D8}" dt="2023-07-30T16:38:45.421" v="7643" actId="1076"/>
          <ac:picMkLst>
            <pc:docMk/>
            <pc:sldMk cId="2026553493" sldId="1043"/>
            <ac:picMk id="17410" creationId="{3AC9D6DE-6FEF-0877-4718-597FB9364C4E}"/>
          </ac:picMkLst>
        </pc:picChg>
      </pc:sldChg>
      <pc:sldChg chg="addSp delSp modSp add">
        <pc:chgData name="Derek Ritz" userId="8fe56b9ef4ca82ce" providerId="LiveId" clId="{CB0DB5FE-2BA0-49DE-A542-8C3B753690D8}" dt="2023-07-30T16:39:08.969" v="7651" actId="1076"/>
        <pc:sldMkLst>
          <pc:docMk/>
          <pc:sldMk cId="2071364018" sldId="1044"/>
        </pc:sldMkLst>
        <pc:picChg chg="del">
          <ac:chgData name="Derek Ritz" userId="8fe56b9ef4ca82ce" providerId="LiveId" clId="{CB0DB5FE-2BA0-49DE-A542-8C3B753690D8}" dt="2023-07-30T16:38:50.651" v="7645" actId="478"/>
          <ac:picMkLst>
            <pc:docMk/>
            <pc:sldMk cId="2071364018" sldId="1044"/>
            <ac:picMk id="17410" creationId="{3AC9D6DE-6FEF-0877-4718-597FB9364C4E}"/>
          </ac:picMkLst>
        </pc:picChg>
        <pc:picChg chg="add mod">
          <ac:chgData name="Derek Ritz" userId="8fe56b9ef4ca82ce" providerId="LiveId" clId="{CB0DB5FE-2BA0-49DE-A542-8C3B753690D8}" dt="2023-07-30T16:39:08.969" v="7651" actId="1076"/>
          <ac:picMkLst>
            <pc:docMk/>
            <pc:sldMk cId="2071364018" sldId="1044"/>
            <ac:picMk id="18434" creationId="{791B7A99-ED7F-8F9E-360E-053A46F87B17}"/>
          </ac:picMkLst>
        </pc:picChg>
      </pc:sldChg>
      <pc:sldChg chg="addSp delSp modSp add">
        <pc:chgData name="Derek Ritz" userId="8fe56b9ef4ca82ce" providerId="LiveId" clId="{CB0DB5FE-2BA0-49DE-A542-8C3B753690D8}" dt="2023-07-30T16:39:30.181" v="7656" actId="1076"/>
        <pc:sldMkLst>
          <pc:docMk/>
          <pc:sldMk cId="2053221550" sldId="1045"/>
        </pc:sldMkLst>
        <pc:picChg chg="del">
          <ac:chgData name="Derek Ritz" userId="8fe56b9ef4ca82ce" providerId="LiveId" clId="{CB0DB5FE-2BA0-49DE-A542-8C3B753690D8}" dt="2023-07-30T16:39:23.513" v="7653" actId="478"/>
          <ac:picMkLst>
            <pc:docMk/>
            <pc:sldMk cId="2053221550" sldId="1045"/>
            <ac:picMk id="18434" creationId="{791B7A99-ED7F-8F9E-360E-053A46F87B17}"/>
          </ac:picMkLst>
        </pc:picChg>
        <pc:picChg chg="add mod">
          <ac:chgData name="Derek Ritz" userId="8fe56b9ef4ca82ce" providerId="LiveId" clId="{CB0DB5FE-2BA0-49DE-A542-8C3B753690D8}" dt="2023-07-30T16:39:30.181" v="7656" actId="1076"/>
          <ac:picMkLst>
            <pc:docMk/>
            <pc:sldMk cId="2053221550" sldId="1045"/>
            <ac:picMk id="19458" creationId="{E7A0B61D-EE47-DD07-F67C-CB8EE6747CAD}"/>
          </ac:picMkLst>
        </pc:picChg>
      </pc:sldChg>
      <pc:sldChg chg="addSp delSp modSp add">
        <pc:chgData name="Derek Ritz" userId="8fe56b9ef4ca82ce" providerId="LiveId" clId="{CB0DB5FE-2BA0-49DE-A542-8C3B753690D8}" dt="2023-07-30T16:39:46.955" v="7662" actId="1076"/>
        <pc:sldMkLst>
          <pc:docMk/>
          <pc:sldMk cId="230952937" sldId="1046"/>
        </pc:sldMkLst>
        <pc:picChg chg="del">
          <ac:chgData name="Derek Ritz" userId="8fe56b9ef4ca82ce" providerId="LiveId" clId="{CB0DB5FE-2BA0-49DE-A542-8C3B753690D8}" dt="2023-07-30T16:39:36.231" v="7658" actId="478"/>
          <ac:picMkLst>
            <pc:docMk/>
            <pc:sldMk cId="230952937" sldId="1046"/>
            <ac:picMk id="19458" creationId="{E7A0B61D-EE47-DD07-F67C-CB8EE6747CAD}"/>
          </ac:picMkLst>
        </pc:picChg>
        <pc:picChg chg="add mod">
          <ac:chgData name="Derek Ritz" userId="8fe56b9ef4ca82ce" providerId="LiveId" clId="{CB0DB5FE-2BA0-49DE-A542-8C3B753690D8}" dt="2023-07-30T16:39:46.955" v="7662" actId="1076"/>
          <ac:picMkLst>
            <pc:docMk/>
            <pc:sldMk cId="230952937" sldId="1046"/>
            <ac:picMk id="20482" creationId="{36247297-B231-0141-A13B-426A404D1F29}"/>
          </ac:picMkLst>
        </pc:picChg>
      </pc:sldChg>
      <pc:sldChg chg="addSp delSp modSp add">
        <pc:chgData name="Derek Ritz" userId="8fe56b9ef4ca82ce" providerId="LiveId" clId="{CB0DB5FE-2BA0-49DE-A542-8C3B753690D8}" dt="2023-07-30T16:40:05.436" v="7667" actId="1076"/>
        <pc:sldMkLst>
          <pc:docMk/>
          <pc:sldMk cId="746353563" sldId="1047"/>
        </pc:sldMkLst>
        <pc:picChg chg="del">
          <ac:chgData name="Derek Ritz" userId="8fe56b9ef4ca82ce" providerId="LiveId" clId="{CB0DB5FE-2BA0-49DE-A542-8C3B753690D8}" dt="2023-07-30T16:39:53.677" v="7664" actId="478"/>
          <ac:picMkLst>
            <pc:docMk/>
            <pc:sldMk cId="746353563" sldId="1047"/>
            <ac:picMk id="20482" creationId="{36247297-B231-0141-A13B-426A404D1F29}"/>
          </ac:picMkLst>
        </pc:picChg>
        <pc:picChg chg="add mod">
          <ac:chgData name="Derek Ritz" userId="8fe56b9ef4ca82ce" providerId="LiveId" clId="{CB0DB5FE-2BA0-49DE-A542-8C3B753690D8}" dt="2023-07-30T16:40:05.436" v="7667" actId="1076"/>
          <ac:picMkLst>
            <pc:docMk/>
            <pc:sldMk cId="746353563" sldId="1047"/>
            <ac:picMk id="21506" creationId="{F7A1A8E3-3844-936C-0556-C59CEBAE387C}"/>
          </ac:picMkLst>
        </pc:picChg>
      </pc:sldChg>
      <pc:sldChg chg="addSp delSp modSp add">
        <pc:chgData name="Derek Ritz" userId="8fe56b9ef4ca82ce" providerId="LiveId" clId="{CB0DB5FE-2BA0-49DE-A542-8C3B753690D8}" dt="2023-07-30T16:40:28.854" v="7673" actId="1076"/>
        <pc:sldMkLst>
          <pc:docMk/>
          <pc:sldMk cId="187703274" sldId="1048"/>
        </pc:sldMkLst>
        <pc:picChg chg="del">
          <ac:chgData name="Derek Ritz" userId="8fe56b9ef4ca82ce" providerId="LiveId" clId="{CB0DB5FE-2BA0-49DE-A542-8C3B753690D8}" dt="2023-07-30T16:40:15.781" v="7669" actId="478"/>
          <ac:picMkLst>
            <pc:docMk/>
            <pc:sldMk cId="187703274" sldId="1048"/>
            <ac:picMk id="21506" creationId="{F7A1A8E3-3844-936C-0556-C59CEBAE387C}"/>
          </ac:picMkLst>
        </pc:picChg>
        <pc:picChg chg="add mod">
          <ac:chgData name="Derek Ritz" userId="8fe56b9ef4ca82ce" providerId="LiveId" clId="{CB0DB5FE-2BA0-49DE-A542-8C3B753690D8}" dt="2023-07-30T16:40:28.854" v="7673" actId="1076"/>
          <ac:picMkLst>
            <pc:docMk/>
            <pc:sldMk cId="187703274" sldId="1048"/>
            <ac:picMk id="22530" creationId="{CCD9C6ED-8872-08A4-8754-DF711BEF9CDE}"/>
          </ac:picMkLst>
        </pc:picChg>
      </pc:sldChg>
      <pc:sldChg chg="addSp delSp modSp add mod">
        <pc:chgData name="Derek Ritz" userId="8fe56b9ef4ca82ce" providerId="LiveId" clId="{CB0DB5FE-2BA0-49DE-A542-8C3B753690D8}" dt="2023-07-30T16:41:20.593" v="7684" actId="1582"/>
        <pc:sldMkLst>
          <pc:docMk/>
          <pc:sldMk cId="1837288724" sldId="1049"/>
        </pc:sldMkLst>
        <pc:spChg chg="add mod">
          <ac:chgData name="Derek Ritz" userId="8fe56b9ef4ca82ce" providerId="LiveId" clId="{CB0DB5FE-2BA0-49DE-A542-8C3B753690D8}" dt="2023-07-30T16:41:20.593" v="7684" actId="1582"/>
          <ac:spMkLst>
            <pc:docMk/>
            <pc:sldMk cId="1837288724" sldId="1049"/>
            <ac:spMk id="2" creationId="{97647BA8-A759-0DC1-42EE-8CA00C8F67D4}"/>
          </ac:spMkLst>
        </pc:spChg>
        <pc:picChg chg="del">
          <ac:chgData name="Derek Ritz" userId="8fe56b9ef4ca82ce" providerId="LiveId" clId="{CB0DB5FE-2BA0-49DE-A542-8C3B753690D8}" dt="2023-07-30T16:40:36.738" v="7675" actId="478"/>
          <ac:picMkLst>
            <pc:docMk/>
            <pc:sldMk cId="1837288724" sldId="1049"/>
            <ac:picMk id="22530" creationId="{CCD9C6ED-8872-08A4-8754-DF711BEF9CDE}"/>
          </ac:picMkLst>
        </pc:picChg>
        <pc:picChg chg="add mod">
          <ac:chgData name="Derek Ritz" userId="8fe56b9ef4ca82ce" providerId="LiveId" clId="{CB0DB5FE-2BA0-49DE-A542-8C3B753690D8}" dt="2023-07-30T16:40:54.773" v="7678" actId="1076"/>
          <ac:picMkLst>
            <pc:docMk/>
            <pc:sldMk cId="1837288724" sldId="1049"/>
            <ac:picMk id="23554" creationId="{9FB99D4F-F1A9-838E-A79E-120E9BCFA91F}"/>
          </ac:picMkLst>
        </pc:picChg>
      </pc:sldChg>
    </pc:docChg>
  </pc:docChgLst>
  <pc:docChgLst>
    <pc:chgData name="Derek Ritz" userId="8fe56b9ef4ca82ce" providerId="LiveId" clId="{AC164153-DA25-41B0-9B3D-98C03A063D79}"/>
    <pc:docChg chg="undo custSel addSld delSld modSld sldOrd">
      <pc:chgData name="Derek Ritz" userId="8fe56b9ef4ca82ce" providerId="LiveId" clId="{AC164153-DA25-41B0-9B3D-98C03A063D79}" dt="2023-07-22T13:43:44.314" v="14607" actId="113"/>
      <pc:docMkLst>
        <pc:docMk/>
      </pc:docMkLst>
      <pc:sldChg chg="modSp mod">
        <pc:chgData name="Derek Ritz" userId="8fe56b9ef4ca82ce" providerId="LiveId" clId="{AC164153-DA25-41B0-9B3D-98C03A063D79}" dt="2023-07-20T12:49:10.933" v="51" actId="20577"/>
        <pc:sldMkLst>
          <pc:docMk/>
          <pc:sldMk cId="1935232379" sldId="308"/>
        </pc:sldMkLst>
        <pc:spChg chg="mod">
          <ac:chgData name="Derek Ritz" userId="8fe56b9ef4ca82ce" providerId="LiveId" clId="{AC164153-DA25-41B0-9B3D-98C03A063D79}" dt="2023-07-20T12:49:10.933" v="51" actId="20577"/>
          <ac:spMkLst>
            <pc:docMk/>
            <pc:sldMk cId="1935232379" sldId="308"/>
            <ac:spMk id="7" creationId="{4BD02D62-9D69-42D5-B947-77272137E6DB}"/>
          </ac:spMkLst>
        </pc:spChg>
      </pc:sldChg>
      <pc:sldChg chg="modSp mod">
        <pc:chgData name="Derek Ritz" userId="8fe56b9ef4ca82ce" providerId="LiveId" clId="{AC164153-DA25-41B0-9B3D-98C03A063D79}" dt="2023-07-20T14:47:29.177" v="3194" actId="20577"/>
        <pc:sldMkLst>
          <pc:docMk/>
          <pc:sldMk cId="2245878661" sldId="314"/>
        </pc:sldMkLst>
        <pc:spChg chg="mod">
          <ac:chgData name="Derek Ritz" userId="8fe56b9ef4ca82ce" providerId="LiveId" clId="{AC164153-DA25-41B0-9B3D-98C03A063D79}" dt="2023-07-20T14:47:29.177" v="3194" actId="20577"/>
          <ac:spMkLst>
            <pc:docMk/>
            <pc:sldMk cId="2245878661" sldId="314"/>
            <ac:spMk id="2" creationId="{187E4D2B-E159-FC9F-9F1C-477B76D747B4}"/>
          </ac:spMkLst>
        </pc:spChg>
        <pc:spChg chg="mod">
          <ac:chgData name="Derek Ritz" userId="8fe56b9ef4ca82ce" providerId="LiveId" clId="{AC164153-DA25-41B0-9B3D-98C03A063D79}" dt="2023-07-20T13:34:33.114" v="804" actId="27636"/>
          <ac:spMkLst>
            <pc:docMk/>
            <pc:sldMk cId="2245878661" sldId="314"/>
            <ac:spMk id="3" creationId="{03E282C2-2919-A1D3-666B-B2482397A566}"/>
          </ac:spMkLst>
        </pc:spChg>
      </pc:sldChg>
      <pc:sldChg chg="modSp mod modNotesTx">
        <pc:chgData name="Derek Ritz" userId="8fe56b9ef4ca82ce" providerId="LiveId" clId="{AC164153-DA25-41B0-9B3D-98C03A063D79}" dt="2023-07-21T16:37:22.115" v="10796"/>
        <pc:sldMkLst>
          <pc:docMk/>
          <pc:sldMk cId="878836764" sldId="315"/>
        </pc:sldMkLst>
        <pc:spChg chg="mod">
          <ac:chgData name="Derek Ritz" userId="8fe56b9ef4ca82ce" providerId="LiveId" clId="{AC164153-DA25-41B0-9B3D-98C03A063D79}" dt="2023-07-20T13:47:23.104" v="1133" actId="20577"/>
          <ac:spMkLst>
            <pc:docMk/>
            <pc:sldMk cId="878836764" sldId="315"/>
            <ac:spMk id="2" creationId="{E38C7671-FE2B-B796-E82A-6D78ECF9BAE8}"/>
          </ac:spMkLst>
        </pc:spChg>
        <pc:spChg chg="mod">
          <ac:chgData name="Derek Ritz" userId="8fe56b9ef4ca82ce" providerId="LiveId" clId="{AC164153-DA25-41B0-9B3D-98C03A063D79}" dt="2023-07-20T13:54:17.277" v="1587" actId="20577"/>
          <ac:spMkLst>
            <pc:docMk/>
            <pc:sldMk cId="878836764" sldId="315"/>
            <ac:spMk id="3" creationId="{96386C91-ADFD-539D-7ADD-33D4614E39FE}"/>
          </ac:spMkLst>
        </pc:spChg>
      </pc:sldChg>
      <pc:sldChg chg="modSp mod">
        <pc:chgData name="Derek Ritz" userId="8fe56b9ef4ca82ce" providerId="LiveId" clId="{AC164153-DA25-41B0-9B3D-98C03A063D79}" dt="2023-07-20T12:48:21.790" v="23" actId="20577"/>
        <pc:sldMkLst>
          <pc:docMk/>
          <pc:sldMk cId="1243039187" sldId="320"/>
        </pc:sldMkLst>
        <pc:spChg chg="mod">
          <ac:chgData name="Derek Ritz" userId="8fe56b9ef4ca82ce" providerId="LiveId" clId="{AC164153-DA25-41B0-9B3D-98C03A063D79}" dt="2023-07-20T12:48:21.790" v="23" actId="20577"/>
          <ac:spMkLst>
            <pc:docMk/>
            <pc:sldMk cId="1243039187" sldId="320"/>
            <ac:spMk id="3" creationId="{B84EEE71-9AC9-4E43-AF9A-304473FB0C39}"/>
          </ac:spMkLst>
        </pc:spChg>
      </pc:sldChg>
      <pc:sldChg chg="modSp mod">
        <pc:chgData name="Derek Ritz" userId="8fe56b9ef4ca82ce" providerId="LiveId" clId="{AC164153-DA25-41B0-9B3D-98C03A063D79}" dt="2023-07-20T12:48:41.742" v="27" actId="113"/>
        <pc:sldMkLst>
          <pc:docMk/>
          <pc:sldMk cId="946777243" sldId="321"/>
        </pc:sldMkLst>
        <pc:spChg chg="mod">
          <ac:chgData name="Derek Ritz" userId="8fe56b9ef4ca82ce" providerId="LiveId" clId="{AC164153-DA25-41B0-9B3D-98C03A063D79}" dt="2023-07-20T12:48:41.742" v="27" actId="113"/>
          <ac:spMkLst>
            <pc:docMk/>
            <pc:sldMk cId="946777243" sldId="321"/>
            <ac:spMk id="3" creationId="{7A0C0EBC-2587-47B0-95B7-5F14782F2193}"/>
          </ac:spMkLst>
        </pc:spChg>
      </pc:sldChg>
      <pc:sldChg chg="modSp mod">
        <pc:chgData name="Derek Ritz" userId="8fe56b9ef4ca82ce" providerId="LiveId" clId="{AC164153-DA25-41B0-9B3D-98C03A063D79}" dt="2023-07-20T16:00:44.701" v="5561" actId="27636"/>
        <pc:sldMkLst>
          <pc:docMk/>
          <pc:sldMk cId="3761208134" sldId="323"/>
        </pc:sldMkLst>
        <pc:spChg chg="mod">
          <ac:chgData name="Derek Ritz" userId="8fe56b9ef4ca82ce" providerId="LiveId" clId="{AC164153-DA25-41B0-9B3D-98C03A063D79}" dt="2023-07-20T12:49:17.889" v="53" actId="20577"/>
          <ac:spMkLst>
            <pc:docMk/>
            <pc:sldMk cId="3761208134" sldId="323"/>
            <ac:spMk id="3" creationId="{BC7A20FA-E6F0-16EA-8C92-BD506742AAEF}"/>
          </ac:spMkLst>
        </pc:spChg>
        <pc:spChg chg="mod">
          <ac:chgData name="Derek Ritz" userId="8fe56b9ef4ca82ce" providerId="LiveId" clId="{AC164153-DA25-41B0-9B3D-98C03A063D79}" dt="2023-07-20T16:00:44.701" v="5561" actId="27636"/>
          <ac:spMkLst>
            <pc:docMk/>
            <pc:sldMk cId="3761208134" sldId="323"/>
            <ac:spMk id="4" creationId="{982EE500-4827-E981-8556-2178F5BB1FB4}"/>
          </ac:spMkLst>
        </pc:spChg>
      </pc:sldChg>
      <pc:sldChg chg="modSp mod">
        <pc:chgData name="Derek Ritz" userId="8fe56b9ef4ca82ce" providerId="LiveId" clId="{AC164153-DA25-41B0-9B3D-98C03A063D79}" dt="2023-07-20T14:31:13.378" v="2284" actId="113"/>
        <pc:sldMkLst>
          <pc:docMk/>
          <pc:sldMk cId="12281659" sldId="324"/>
        </pc:sldMkLst>
        <pc:spChg chg="mod">
          <ac:chgData name="Derek Ritz" userId="8fe56b9ef4ca82ce" providerId="LiveId" clId="{AC164153-DA25-41B0-9B3D-98C03A063D79}" dt="2023-07-20T14:31:13.378" v="2284" actId="113"/>
          <ac:spMkLst>
            <pc:docMk/>
            <pc:sldMk cId="12281659" sldId="324"/>
            <ac:spMk id="7" creationId="{CE45B477-A9D1-E3B7-3484-9CA78285224E}"/>
          </ac:spMkLst>
        </pc:spChg>
      </pc:sldChg>
      <pc:sldChg chg="del">
        <pc:chgData name="Derek Ritz" userId="8fe56b9ef4ca82ce" providerId="LiveId" clId="{AC164153-DA25-41B0-9B3D-98C03A063D79}" dt="2023-07-20T14:30:31.359" v="2272" actId="47"/>
        <pc:sldMkLst>
          <pc:docMk/>
          <pc:sldMk cId="637425252" sldId="889"/>
        </pc:sldMkLst>
      </pc:sldChg>
      <pc:sldChg chg="del">
        <pc:chgData name="Derek Ritz" userId="8fe56b9ef4ca82ce" providerId="LiveId" clId="{AC164153-DA25-41B0-9B3D-98C03A063D79}" dt="2023-07-20T14:30:31.359" v="2272" actId="47"/>
        <pc:sldMkLst>
          <pc:docMk/>
          <pc:sldMk cId="2522561271" sldId="908"/>
        </pc:sldMkLst>
      </pc:sldChg>
      <pc:sldChg chg="del">
        <pc:chgData name="Derek Ritz" userId="8fe56b9ef4ca82ce" providerId="LiveId" clId="{AC164153-DA25-41B0-9B3D-98C03A063D79}" dt="2023-07-20T14:30:31.359" v="2272" actId="47"/>
        <pc:sldMkLst>
          <pc:docMk/>
          <pc:sldMk cId="3892696611" sldId="941"/>
        </pc:sldMkLst>
      </pc:sldChg>
      <pc:sldChg chg="del">
        <pc:chgData name="Derek Ritz" userId="8fe56b9ef4ca82ce" providerId="LiveId" clId="{AC164153-DA25-41B0-9B3D-98C03A063D79}" dt="2023-07-20T14:30:31.359" v="2272" actId="47"/>
        <pc:sldMkLst>
          <pc:docMk/>
          <pc:sldMk cId="3088853141" sldId="942"/>
        </pc:sldMkLst>
      </pc:sldChg>
      <pc:sldChg chg="del">
        <pc:chgData name="Derek Ritz" userId="8fe56b9ef4ca82ce" providerId="LiveId" clId="{AC164153-DA25-41B0-9B3D-98C03A063D79}" dt="2023-07-20T14:30:31.359" v="2272" actId="47"/>
        <pc:sldMkLst>
          <pc:docMk/>
          <pc:sldMk cId="158428957" sldId="943"/>
        </pc:sldMkLst>
      </pc:sldChg>
      <pc:sldChg chg="del">
        <pc:chgData name="Derek Ritz" userId="8fe56b9ef4ca82ce" providerId="LiveId" clId="{AC164153-DA25-41B0-9B3D-98C03A063D79}" dt="2023-07-20T14:30:31.359" v="2272" actId="47"/>
        <pc:sldMkLst>
          <pc:docMk/>
          <pc:sldMk cId="2294352246" sldId="944"/>
        </pc:sldMkLst>
      </pc:sldChg>
      <pc:sldChg chg="del">
        <pc:chgData name="Derek Ritz" userId="8fe56b9ef4ca82ce" providerId="LiveId" clId="{AC164153-DA25-41B0-9B3D-98C03A063D79}" dt="2023-07-20T14:30:31.359" v="2272" actId="47"/>
        <pc:sldMkLst>
          <pc:docMk/>
          <pc:sldMk cId="3811461004" sldId="954"/>
        </pc:sldMkLst>
      </pc:sldChg>
      <pc:sldChg chg="addSp delSp modSp add mod">
        <pc:chgData name="Derek Ritz" userId="8fe56b9ef4ca82ce" providerId="LiveId" clId="{AC164153-DA25-41B0-9B3D-98C03A063D79}" dt="2023-07-20T21:27:07.601" v="8592" actId="1076"/>
        <pc:sldMkLst>
          <pc:docMk/>
          <pc:sldMk cId="1722956055" sldId="964"/>
        </pc:sldMkLst>
        <pc:spChg chg="add del mod">
          <ac:chgData name="Derek Ritz" userId="8fe56b9ef4ca82ce" providerId="LiveId" clId="{AC164153-DA25-41B0-9B3D-98C03A063D79}" dt="2023-07-20T21:23:20.539" v="8530" actId="478"/>
          <ac:spMkLst>
            <pc:docMk/>
            <pc:sldMk cId="1722956055" sldId="964"/>
            <ac:spMk id="2" creationId="{1F153D77-D917-1F7F-17F0-62F666C8D905}"/>
          </ac:spMkLst>
        </pc:spChg>
        <pc:spChg chg="mod">
          <ac:chgData name="Derek Ritz" userId="8fe56b9ef4ca82ce" providerId="LiveId" clId="{AC164153-DA25-41B0-9B3D-98C03A063D79}" dt="2023-07-20T21:27:07.601" v="8592" actId="1076"/>
          <ac:spMkLst>
            <pc:docMk/>
            <pc:sldMk cId="1722956055" sldId="964"/>
            <ac:spMk id="3" creationId="{A128B4FD-9291-CEDF-0F76-D39D8773A94C}"/>
          </ac:spMkLst>
        </pc:spChg>
        <pc:spChg chg="add mod">
          <ac:chgData name="Derek Ritz" userId="8fe56b9ef4ca82ce" providerId="LiveId" clId="{AC164153-DA25-41B0-9B3D-98C03A063D79}" dt="2023-07-20T21:23:54.918" v="8550" actId="1036"/>
          <ac:spMkLst>
            <pc:docMk/>
            <pc:sldMk cId="1722956055" sldId="964"/>
            <ac:spMk id="4" creationId="{6A5955B3-9FB8-BB31-8068-90A2356250CB}"/>
          </ac:spMkLst>
        </pc:spChg>
        <pc:spChg chg="mod">
          <ac:chgData name="Derek Ritz" userId="8fe56b9ef4ca82ce" providerId="LiveId" clId="{AC164153-DA25-41B0-9B3D-98C03A063D79}" dt="2023-07-20T21:25:17.623" v="8590" actId="20577"/>
          <ac:spMkLst>
            <pc:docMk/>
            <pc:sldMk cId="1722956055" sldId="964"/>
            <ac:spMk id="9" creationId="{7F6E9B1D-794E-5B3A-1C89-F35F32A9CA79}"/>
          </ac:spMkLst>
        </pc:spChg>
      </pc:sldChg>
      <pc:sldChg chg="modSp mod">
        <pc:chgData name="Derek Ritz" userId="8fe56b9ef4ca82ce" providerId="LiveId" clId="{AC164153-DA25-41B0-9B3D-98C03A063D79}" dt="2023-07-22T13:36:21.945" v="14556" actId="113"/>
        <pc:sldMkLst>
          <pc:docMk/>
          <pc:sldMk cId="1063247823" sldId="985"/>
        </pc:sldMkLst>
        <pc:spChg chg="mod">
          <ac:chgData name="Derek Ritz" userId="8fe56b9ef4ca82ce" providerId="LiveId" clId="{AC164153-DA25-41B0-9B3D-98C03A063D79}" dt="2023-07-22T13:36:21.945" v="14556" actId="113"/>
          <ac:spMkLst>
            <pc:docMk/>
            <pc:sldMk cId="1063247823" sldId="985"/>
            <ac:spMk id="3" creationId="{45BCD612-873D-446C-8BF1-AE7CEBC8CA57}"/>
          </ac:spMkLst>
        </pc:spChg>
        <pc:spChg chg="mod">
          <ac:chgData name="Derek Ritz" userId="8fe56b9ef4ca82ce" providerId="LiveId" clId="{AC164153-DA25-41B0-9B3D-98C03A063D79}" dt="2023-07-21T15:53:13.881" v="10785" actId="20577"/>
          <ac:spMkLst>
            <pc:docMk/>
            <pc:sldMk cId="1063247823" sldId="985"/>
            <ac:spMk id="4" creationId="{01CB85E4-48A5-A930-2351-FEDA8CE18ADC}"/>
          </ac:spMkLst>
        </pc:spChg>
      </pc:sldChg>
      <pc:sldChg chg="modSp mod">
        <pc:chgData name="Derek Ritz" userId="8fe56b9ef4ca82ce" providerId="LiveId" clId="{AC164153-DA25-41B0-9B3D-98C03A063D79}" dt="2023-07-20T15:23:54.638" v="3764" actId="113"/>
        <pc:sldMkLst>
          <pc:docMk/>
          <pc:sldMk cId="4106967259" sldId="986"/>
        </pc:sldMkLst>
        <pc:spChg chg="mod">
          <ac:chgData name="Derek Ritz" userId="8fe56b9ef4ca82ce" providerId="LiveId" clId="{AC164153-DA25-41B0-9B3D-98C03A063D79}" dt="2023-07-20T15:23:54.638" v="3764" actId="113"/>
          <ac:spMkLst>
            <pc:docMk/>
            <pc:sldMk cId="4106967259" sldId="986"/>
            <ac:spMk id="7" creationId="{CE45B477-A9D1-E3B7-3484-9CA78285224E}"/>
          </ac:spMkLst>
        </pc:spChg>
      </pc:sldChg>
      <pc:sldChg chg="del">
        <pc:chgData name="Derek Ritz" userId="8fe56b9ef4ca82ce" providerId="LiveId" clId="{AC164153-DA25-41B0-9B3D-98C03A063D79}" dt="2023-07-20T14:30:31.359" v="2272" actId="47"/>
        <pc:sldMkLst>
          <pc:docMk/>
          <pc:sldMk cId="2138675433" sldId="987"/>
        </pc:sldMkLst>
      </pc:sldChg>
      <pc:sldChg chg="del">
        <pc:chgData name="Derek Ritz" userId="8fe56b9ef4ca82ce" providerId="LiveId" clId="{AC164153-DA25-41B0-9B3D-98C03A063D79}" dt="2023-07-20T14:30:31.359" v="2272" actId="47"/>
        <pc:sldMkLst>
          <pc:docMk/>
          <pc:sldMk cId="3790176821" sldId="988"/>
        </pc:sldMkLst>
      </pc:sldChg>
      <pc:sldChg chg="modSp new del mod">
        <pc:chgData name="Derek Ritz" userId="8fe56b9ef4ca82ce" providerId="LiveId" clId="{AC164153-DA25-41B0-9B3D-98C03A063D79}" dt="2023-07-20T13:35:07.735" v="852" actId="47"/>
        <pc:sldMkLst>
          <pc:docMk/>
          <pc:sldMk cId="1196776962" sldId="989"/>
        </pc:sldMkLst>
        <pc:spChg chg="mod">
          <ac:chgData name="Derek Ritz" userId="8fe56b9ef4ca82ce" providerId="LiveId" clId="{AC164153-DA25-41B0-9B3D-98C03A063D79}" dt="2023-07-20T13:34:59.860" v="851" actId="20577"/>
          <ac:spMkLst>
            <pc:docMk/>
            <pc:sldMk cId="1196776962" sldId="989"/>
            <ac:spMk id="2" creationId="{1C27E5A6-A748-8BD6-3DA3-A17DF0AB171C}"/>
          </ac:spMkLst>
        </pc:spChg>
      </pc:sldChg>
      <pc:sldChg chg="addSp delSp modSp new mod modClrScheme chgLayout">
        <pc:chgData name="Derek Ritz" userId="8fe56b9ef4ca82ce" providerId="LiveId" clId="{AC164153-DA25-41B0-9B3D-98C03A063D79}" dt="2023-07-20T14:48:19.933" v="3212" actId="114"/>
        <pc:sldMkLst>
          <pc:docMk/>
          <pc:sldMk cId="3876176707" sldId="989"/>
        </pc:sldMkLst>
        <pc:spChg chg="del">
          <ac:chgData name="Derek Ritz" userId="8fe56b9ef4ca82ce" providerId="LiveId" clId="{AC164153-DA25-41B0-9B3D-98C03A063D79}" dt="2023-07-20T13:35:14.294" v="854" actId="700"/>
          <ac:spMkLst>
            <pc:docMk/>
            <pc:sldMk cId="3876176707" sldId="989"/>
            <ac:spMk id="2" creationId="{BF3998E1-F7EC-2655-2C22-16D4A0B74211}"/>
          </ac:spMkLst>
        </pc:spChg>
        <pc:spChg chg="del">
          <ac:chgData name="Derek Ritz" userId="8fe56b9ef4ca82ce" providerId="LiveId" clId="{AC164153-DA25-41B0-9B3D-98C03A063D79}" dt="2023-07-20T13:35:14.294" v="854" actId="700"/>
          <ac:spMkLst>
            <pc:docMk/>
            <pc:sldMk cId="3876176707" sldId="989"/>
            <ac:spMk id="3" creationId="{5491B959-6820-34FC-CF9B-7BB3DD5B1A79}"/>
          </ac:spMkLst>
        </pc:spChg>
        <pc:spChg chg="mod ord">
          <ac:chgData name="Derek Ritz" userId="8fe56b9ef4ca82ce" providerId="LiveId" clId="{AC164153-DA25-41B0-9B3D-98C03A063D79}" dt="2023-07-20T13:35:14.294" v="854" actId="700"/>
          <ac:spMkLst>
            <pc:docMk/>
            <pc:sldMk cId="3876176707" sldId="989"/>
            <ac:spMk id="4" creationId="{EAD2DE3C-7494-7ED9-493D-92596B253E74}"/>
          </ac:spMkLst>
        </pc:spChg>
        <pc:spChg chg="add mod">
          <ac:chgData name="Derek Ritz" userId="8fe56b9ef4ca82ce" providerId="LiveId" clId="{AC164153-DA25-41B0-9B3D-98C03A063D79}" dt="2023-07-20T14:47:57.423" v="3200" actId="1076"/>
          <ac:spMkLst>
            <pc:docMk/>
            <pc:sldMk cId="3876176707" sldId="989"/>
            <ac:spMk id="7" creationId="{D3DCB253-32E3-D22E-C0A1-89D97CFBE573}"/>
          </ac:spMkLst>
        </pc:spChg>
        <pc:spChg chg="add mod">
          <ac:chgData name="Derek Ritz" userId="8fe56b9ef4ca82ce" providerId="LiveId" clId="{AC164153-DA25-41B0-9B3D-98C03A063D79}" dt="2023-07-20T14:48:17.874" v="3211" actId="114"/>
          <ac:spMkLst>
            <pc:docMk/>
            <pc:sldMk cId="3876176707" sldId="989"/>
            <ac:spMk id="8" creationId="{D164CBA5-8257-4CD7-7701-C3936644F0F3}"/>
          </ac:spMkLst>
        </pc:spChg>
        <pc:spChg chg="add mod">
          <ac:chgData name="Derek Ritz" userId="8fe56b9ef4ca82ce" providerId="LiveId" clId="{AC164153-DA25-41B0-9B3D-98C03A063D79}" dt="2023-07-20T14:48:19.933" v="3212" actId="114"/>
          <ac:spMkLst>
            <pc:docMk/>
            <pc:sldMk cId="3876176707" sldId="989"/>
            <ac:spMk id="9" creationId="{11B344E0-F223-4D31-DAB8-61C4A2AD24BC}"/>
          </ac:spMkLst>
        </pc:spChg>
        <pc:picChg chg="add mod">
          <ac:chgData name="Derek Ritz" userId="8fe56b9ef4ca82ce" providerId="LiveId" clId="{AC164153-DA25-41B0-9B3D-98C03A063D79}" dt="2023-07-20T14:48:07.933" v="3210" actId="1035"/>
          <ac:picMkLst>
            <pc:docMk/>
            <pc:sldMk cId="3876176707" sldId="989"/>
            <ac:picMk id="6" creationId="{EB228397-FCF8-6882-3B8F-BC106265B36F}"/>
          </ac:picMkLst>
        </pc:picChg>
      </pc:sldChg>
      <pc:sldChg chg="addSp delSp modSp new mod modClrScheme chgLayout">
        <pc:chgData name="Derek Ritz" userId="8fe56b9ef4ca82ce" providerId="LiveId" clId="{AC164153-DA25-41B0-9B3D-98C03A063D79}" dt="2023-07-20T13:46:21.206" v="1129" actId="113"/>
        <pc:sldMkLst>
          <pc:docMk/>
          <pc:sldMk cId="4085884058" sldId="990"/>
        </pc:sldMkLst>
        <pc:spChg chg="mod ord">
          <ac:chgData name="Derek Ritz" userId="8fe56b9ef4ca82ce" providerId="LiveId" clId="{AC164153-DA25-41B0-9B3D-98C03A063D79}" dt="2023-07-20T13:38:44.061" v="983" actId="700"/>
          <ac:spMkLst>
            <pc:docMk/>
            <pc:sldMk cId="4085884058" sldId="990"/>
            <ac:spMk id="2" creationId="{5CF9F04B-E57C-6E3D-59BC-C27C9F397368}"/>
          </ac:spMkLst>
        </pc:spChg>
        <pc:spChg chg="add mod ord">
          <ac:chgData name="Derek Ritz" userId="8fe56b9ef4ca82ce" providerId="LiveId" clId="{AC164153-DA25-41B0-9B3D-98C03A063D79}" dt="2023-07-20T13:40:57.368" v="1094" actId="113"/>
          <ac:spMkLst>
            <pc:docMk/>
            <pc:sldMk cId="4085884058" sldId="990"/>
            <ac:spMk id="3" creationId="{729C2C47-D3A8-4CDA-C3DA-A617AE2D7068}"/>
          </ac:spMkLst>
        </pc:spChg>
        <pc:spChg chg="add del mod">
          <ac:chgData name="Derek Ritz" userId="8fe56b9ef4ca82ce" providerId="LiveId" clId="{AC164153-DA25-41B0-9B3D-98C03A063D79}" dt="2023-07-20T13:41:01.399" v="1095" actId="478"/>
          <ac:spMkLst>
            <pc:docMk/>
            <pc:sldMk cId="4085884058" sldId="990"/>
            <ac:spMk id="5" creationId="{6D8D49F1-A26D-70F3-08D3-56E6D38B0720}"/>
          </ac:spMkLst>
        </pc:spChg>
        <pc:spChg chg="add mod">
          <ac:chgData name="Derek Ritz" userId="8fe56b9ef4ca82ce" providerId="LiveId" clId="{AC164153-DA25-41B0-9B3D-98C03A063D79}" dt="2023-07-20T13:45:30.479" v="1124" actId="113"/>
          <ac:spMkLst>
            <pc:docMk/>
            <pc:sldMk cId="4085884058" sldId="990"/>
            <ac:spMk id="6" creationId="{93457D60-5D24-D301-9440-23594029AC3E}"/>
          </ac:spMkLst>
        </pc:spChg>
        <pc:spChg chg="add mod">
          <ac:chgData name="Derek Ritz" userId="8fe56b9ef4ca82ce" providerId="LiveId" clId="{AC164153-DA25-41B0-9B3D-98C03A063D79}" dt="2023-07-20T13:45:52.793" v="1127" actId="113"/>
          <ac:spMkLst>
            <pc:docMk/>
            <pc:sldMk cId="4085884058" sldId="990"/>
            <ac:spMk id="7" creationId="{8C0B4DDC-668A-37EA-9862-530EDC7E0346}"/>
          </ac:spMkLst>
        </pc:spChg>
        <pc:spChg chg="add mod">
          <ac:chgData name="Derek Ritz" userId="8fe56b9ef4ca82ce" providerId="LiveId" clId="{AC164153-DA25-41B0-9B3D-98C03A063D79}" dt="2023-07-20T13:46:21.206" v="1129" actId="113"/>
          <ac:spMkLst>
            <pc:docMk/>
            <pc:sldMk cId="4085884058" sldId="990"/>
            <ac:spMk id="8" creationId="{1447ADD1-1E06-1503-E1F3-EE7B5139A76A}"/>
          </ac:spMkLst>
        </pc:spChg>
        <pc:picChg chg="add mod">
          <ac:chgData name="Derek Ritz" userId="8fe56b9ef4ca82ce" providerId="LiveId" clId="{AC164153-DA25-41B0-9B3D-98C03A063D79}" dt="2023-07-20T13:43:05.609" v="1116" actId="1035"/>
          <ac:picMkLst>
            <pc:docMk/>
            <pc:sldMk cId="4085884058" sldId="990"/>
            <ac:picMk id="4" creationId="{6AB4EC19-A405-708A-7A5A-4135C846CBB0}"/>
          </ac:picMkLst>
        </pc:picChg>
      </pc:sldChg>
      <pc:sldChg chg="addSp delSp modSp new mod modClrScheme chgLayout">
        <pc:chgData name="Derek Ritz" userId="8fe56b9ef4ca82ce" providerId="LiveId" clId="{AC164153-DA25-41B0-9B3D-98C03A063D79}" dt="2023-07-21T19:26:50.574" v="10850" actId="113"/>
        <pc:sldMkLst>
          <pc:docMk/>
          <pc:sldMk cId="497739281" sldId="991"/>
        </pc:sldMkLst>
        <pc:spChg chg="del mod ord">
          <ac:chgData name="Derek Ritz" userId="8fe56b9ef4ca82ce" providerId="LiveId" clId="{AC164153-DA25-41B0-9B3D-98C03A063D79}" dt="2023-07-20T13:54:57.410" v="1589" actId="700"/>
          <ac:spMkLst>
            <pc:docMk/>
            <pc:sldMk cId="497739281" sldId="991"/>
            <ac:spMk id="2" creationId="{7B9F79F3-B47C-2067-F0AA-A1C180F090C8}"/>
          </ac:spMkLst>
        </pc:spChg>
        <pc:spChg chg="del">
          <ac:chgData name="Derek Ritz" userId="8fe56b9ef4ca82ce" providerId="LiveId" clId="{AC164153-DA25-41B0-9B3D-98C03A063D79}" dt="2023-07-20T13:54:57.410" v="1589" actId="700"/>
          <ac:spMkLst>
            <pc:docMk/>
            <pc:sldMk cId="497739281" sldId="991"/>
            <ac:spMk id="3" creationId="{56F7DCEF-2378-53D9-F26D-02AA7562DB7D}"/>
          </ac:spMkLst>
        </pc:spChg>
        <pc:spChg chg="mod ord">
          <ac:chgData name="Derek Ritz" userId="8fe56b9ef4ca82ce" providerId="LiveId" clId="{AC164153-DA25-41B0-9B3D-98C03A063D79}" dt="2023-07-20T13:54:57.410" v="1589" actId="700"/>
          <ac:spMkLst>
            <pc:docMk/>
            <pc:sldMk cId="497739281" sldId="991"/>
            <ac:spMk id="4" creationId="{E9815B41-B595-7938-CF00-8DB77ABD2609}"/>
          </ac:spMkLst>
        </pc:spChg>
        <pc:spChg chg="add mod ord">
          <ac:chgData name="Derek Ritz" userId="8fe56b9ef4ca82ce" providerId="LiveId" clId="{AC164153-DA25-41B0-9B3D-98C03A063D79}" dt="2023-07-21T19:26:50.574" v="10850" actId="113"/>
          <ac:spMkLst>
            <pc:docMk/>
            <pc:sldMk cId="497739281" sldId="991"/>
            <ac:spMk id="5" creationId="{E3701EC9-C052-D541-5C44-A5779B584704}"/>
          </ac:spMkLst>
        </pc:spChg>
        <pc:spChg chg="add del mod ord">
          <ac:chgData name="Derek Ritz" userId="8fe56b9ef4ca82ce" providerId="LiveId" clId="{AC164153-DA25-41B0-9B3D-98C03A063D79}" dt="2023-07-20T14:51:18.194" v="3229" actId="478"/>
          <ac:spMkLst>
            <pc:docMk/>
            <pc:sldMk cId="497739281" sldId="991"/>
            <ac:spMk id="7" creationId="{5F302798-87A7-22CA-FD67-249E9190D52F}"/>
          </ac:spMkLst>
        </pc:spChg>
        <pc:spChg chg="add del mod">
          <ac:chgData name="Derek Ritz" userId="8fe56b9ef4ca82ce" providerId="LiveId" clId="{AC164153-DA25-41B0-9B3D-98C03A063D79}" dt="2023-07-20T14:51:20.467" v="3230" actId="478"/>
          <ac:spMkLst>
            <pc:docMk/>
            <pc:sldMk cId="497739281" sldId="991"/>
            <ac:spMk id="8" creationId="{DDF8171E-2ACD-E8B8-E29C-645F3CF6A79C}"/>
          </ac:spMkLst>
        </pc:spChg>
        <pc:picChg chg="add mod">
          <ac:chgData name="Derek Ritz" userId="8fe56b9ef4ca82ce" providerId="LiveId" clId="{AC164153-DA25-41B0-9B3D-98C03A063D79}" dt="2023-07-20T13:56:05.625" v="1610" actId="1076"/>
          <ac:picMkLst>
            <pc:docMk/>
            <pc:sldMk cId="497739281" sldId="991"/>
            <ac:picMk id="6" creationId="{78985455-67E1-4A52-8105-79AE9D647E7E}"/>
          </ac:picMkLst>
        </pc:picChg>
      </pc:sldChg>
      <pc:sldChg chg="addSp delSp modSp new mod ord modClrScheme chgLayout">
        <pc:chgData name="Derek Ritz" userId="8fe56b9ef4ca82ce" providerId="LiveId" clId="{AC164153-DA25-41B0-9B3D-98C03A063D79}" dt="2023-07-21T19:45:27.957" v="12025" actId="115"/>
        <pc:sldMkLst>
          <pc:docMk/>
          <pc:sldMk cId="1261386720" sldId="992"/>
        </pc:sldMkLst>
        <pc:spChg chg="del mod ord">
          <ac:chgData name="Derek Ritz" userId="8fe56b9ef4ca82ce" providerId="LiveId" clId="{AC164153-DA25-41B0-9B3D-98C03A063D79}" dt="2023-07-20T13:59:57.759" v="1633" actId="700"/>
          <ac:spMkLst>
            <pc:docMk/>
            <pc:sldMk cId="1261386720" sldId="992"/>
            <ac:spMk id="2" creationId="{37F264C1-84ED-BFB2-017C-AB210F00B696}"/>
          </ac:spMkLst>
        </pc:spChg>
        <pc:spChg chg="mod ord">
          <ac:chgData name="Derek Ritz" userId="8fe56b9ef4ca82ce" providerId="LiveId" clId="{AC164153-DA25-41B0-9B3D-98C03A063D79}" dt="2023-07-20T13:59:57.759" v="1633" actId="700"/>
          <ac:spMkLst>
            <pc:docMk/>
            <pc:sldMk cId="1261386720" sldId="992"/>
            <ac:spMk id="3" creationId="{C9B11870-5892-7264-52F4-CAE94D0F49E7}"/>
          </ac:spMkLst>
        </pc:spChg>
        <pc:spChg chg="add mod ord">
          <ac:chgData name="Derek Ritz" userId="8fe56b9ef4ca82ce" providerId="LiveId" clId="{AC164153-DA25-41B0-9B3D-98C03A063D79}" dt="2023-07-21T19:26:31.713" v="10827" actId="113"/>
          <ac:spMkLst>
            <pc:docMk/>
            <pc:sldMk cId="1261386720" sldId="992"/>
            <ac:spMk id="4" creationId="{C3FC3A52-58AB-8A9F-64B9-AC6B8F5FDBD5}"/>
          </ac:spMkLst>
        </pc:spChg>
        <pc:spChg chg="add mod ord">
          <ac:chgData name="Derek Ritz" userId="8fe56b9ef4ca82ce" providerId="LiveId" clId="{AC164153-DA25-41B0-9B3D-98C03A063D79}" dt="2023-07-21T19:45:27.957" v="12025" actId="115"/>
          <ac:spMkLst>
            <pc:docMk/>
            <pc:sldMk cId="1261386720" sldId="992"/>
            <ac:spMk id="5" creationId="{3D80FC44-F3BF-7770-9905-3CF9FBAC7A42}"/>
          </ac:spMkLst>
        </pc:spChg>
      </pc:sldChg>
      <pc:sldChg chg="modSp add mod modNotesTx">
        <pc:chgData name="Derek Ritz" userId="8fe56b9ef4ca82ce" providerId="LiveId" clId="{AC164153-DA25-41B0-9B3D-98C03A063D79}" dt="2023-07-21T20:28:14.065" v="12173"/>
        <pc:sldMkLst>
          <pc:docMk/>
          <pc:sldMk cId="3454929891" sldId="993"/>
        </pc:sldMkLst>
        <pc:spChg chg="mod">
          <ac:chgData name="Derek Ritz" userId="8fe56b9ef4ca82ce" providerId="LiveId" clId="{AC164153-DA25-41B0-9B3D-98C03A063D79}" dt="2023-07-20T15:02:30.807" v="3451" actId="20577"/>
          <ac:spMkLst>
            <pc:docMk/>
            <pc:sldMk cId="3454929891" sldId="993"/>
            <ac:spMk id="2" creationId="{E38C7671-FE2B-B796-E82A-6D78ECF9BAE8}"/>
          </ac:spMkLst>
        </pc:spChg>
        <pc:spChg chg="mod">
          <ac:chgData name="Derek Ritz" userId="8fe56b9ef4ca82ce" providerId="LiveId" clId="{AC164153-DA25-41B0-9B3D-98C03A063D79}" dt="2023-07-20T14:46:45.180" v="3188" actId="113"/>
          <ac:spMkLst>
            <pc:docMk/>
            <pc:sldMk cId="3454929891" sldId="993"/>
            <ac:spMk id="3" creationId="{96386C91-ADFD-539D-7ADD-33D4614E39FE}"/>
          </ac:spMkLst>
        </pc:spChg>
      </pc:sldChg>
      <pc:sldChg chg="modSp new mod">
        <pc:chgData name="Derek Ritz" userId="8fe56b9ef4ca82ce" providerId="LiveId" clId="{AC164153-DA25-41B0-9B3D-98C03A063D79}" dt="2023-07-20T14:44:58.196" v="3033" actId="113"/>
        <pc:sldMkLst>
          <pc:docMk/>
          <pc:sldMk cId="794237404" sldId="994"/>
        </pc:sldMkLst>
        <pc:spChg chg="mod">
          <ac:chgData name="Derek Ritz" userId="8fe56b9ef4ca82ce" providerId="LiveId" clId="{AC164153-DA25-41B0-9B3D-98C03A063D79}" dt="2023-07-20T14:36:15.217" v="2498" actId="113"/>
          <ac:spMkLst>
            <pc:docMk/>
            <pc:sldMk cId="794237404" sldId="994"/>
            <ac:spMk id="2" creationId="{C03F53CC-F760-2332-8EB2-FAC79BEEA5B0}"/>
          </ac:spMkLst>
        </pc:spChg>
        <pc:spChg chg="mod">
          <ac:chgData name="Derek Ritz" userId="8fe56b9ef4ca82ce" providerId="LiveId" clId="{AC164153-DA25-41B0-9B3D-98C03A063D79}" dt="2023-07-20T14:44:58.196" v="3033" actId="113"/>
          <ac:spMkLst>
            <pc:docMk/>
            <pc:sldMk cId="794237404" sldId="994"/>
            <ac:spMk id="3" creationId="{004B8CFB-71DB-4968-7992-9AD6607CCDA9}"/>
          </ac:spMkLst>
        </pc:spChg>
      </pc:sldChg>
      <pc:sldChg chg="addSp modSp add mod">
        <pc:chgData name="Derek Ritz" userId="8fe56b9ef4ca82ce" providerId="LiveId" clId="{AC164153-DA25-41B0-9B3D-98C03A063D79}" dt="2023-07-21T19:48:51.026" v="12171" actId="6549"/>
        <pc:sldMkLst>
          <pc:docMk/>
          <pc:sldMk cId="2567903017" sldId="995"/>
        </pc:sldMkLst>
        <pc:spChg chg="add mod">
          <ac:chgData name="Derek Ritz" userId="8fe56b9ef4ca82ce" providerId="LiveId" clId="{AC164153-DA25-41B0-9B3D-98C03A063D79}" dt="2023-07-21T19:48:51.026" v="12171" actId="6549"/>
          <ac:spMkLst>
            <pc:docMk/>
            <pc:sldMk cId="2567903017" sldId="995"/>
            <ac:spMk id="2" creationId="{822F4CD5-3346-6FD5-49B2-9364CDA9336B}"/>
          </ac:spMkLst>
        </pc:spChg>
        <pc:spChg chg="add mod">
          <ac:chgData name="Derek Ritz" userId="8fe56b9ef4ca82ce" providerId="LiveId" clId="{AC164153-DA25-41B0-9B3D-98C03A063D79}" dt="2023-07-20T14:57:18.464" v="3447" actId="115"/>
          <ac:spMkLst>
            <pc:docMk/>
            <pc:sldMk cId="2567903017" sldId="995"/>
            <ac:spMk id="3" creationId="{72F81D88-5A2A-FBC7-8EE1-F40ECF994C44}"/>
          </ac:spMkLst>
        </pc:spChg>
        <pc:spChg chg="add mod">
          <ac:chgData name="Derek Ritz" userId="8fe56b9ef4ca82ce" providerId="LiveId" clId="{AC164153-DA25-41B0-9B3D-98C03A063D79}" dt="2023-07-21T19:48:30.172" v="12164" actId="14100"/>
          <ac:spMkLst>
            <pc:docMk/>
            <pc:sldMk cId="2567903017" sldId="995"/>
            <ac:spMk id="9" creationId="{091DB2C0-B5B2-1AD1-C624-CDF648D1B5F5}"/>
          </ac:spMkLst>
        </pc:spChg>
      </pc:sldChg>
      <pc:sldChg chg="addSp delSp modSp new mod modClrScheme chgLayout">
        <pc:chgData name="Derek Ritz" userId="8fe56b9ef4ca82ce" providerId="LiveId" clId="{AC164153-DA25-41B0-9B3D-98C03A063D79}" dt="2023-07-20T15:08:13.294" v="3690" actId="1038"/>
        <pc:sldMkLst>
          <pc:docMk/>
          <pc:sldMk cId="3987761128" sldId="996"/>
        </pc:sldMkLst>
        <pc:spChg chg="del">
          <ac:chgData name="Derek Ritz" userId="8fe56b9ef4ca82ce" providerId="LiveId" clId="{AC164153-DA25-41B0-9B3D-98C03A063D79}" dt="2023-07-20T15:02:48.888" v="3453" actId="700"/>
          <ac:spMkLst>
            <pc:docMk/>
            <pc:sldMk cId="3987761128" sldId="996"/>
            <ac:spMk id="2" creationId="{9337CB0D-0EBE-AF03-858B-7DDA897201DB}"/>
          </ac:spMkLst>
        </pc:spChg>
        <pc:spChg chg="del">
          <ac:chgData name="Derek Ritz" userId="8fe56b9ef4ca82ce" providerId="LiveId" clId="{AC164153-DA25-41B0-9B3D-98C03A063D79}" dt="2023-07-20T15:02:48.888" v="3453" actId="700"/>
          <ac:spMkLst>
            <pc:docMk/>
            <pc:sldMk cId="3987761128" sldId="996"/>
            <ac:spMk id="3" creationId="{EC5EA6A6-8EDD-0B3C-DD3C-436FD1CF4B26}"/>
          </ac:spMkLst>
        </pc:spChg>
        <pc:spChg chg="mod ord">
          <ac:chgData name="Derek Ritz" userId="8fe56b9ef4ca82ce" providerId="LiveId" clId="{AC164153-DA25-41B0-9B3D-98C03A063D79}" dt="2023-07-20T15:07:49.075" v="3649" actId="700"/>
          <ac:spMkLst>
            <pc:docMk/>
            <pc:sldMk cId="3987761128" sldId="996"/>
            <ac:spMk id="4" creationId="{1B46F01C-45E7-8B75-A3CE-F59D1840FD1A}"/>
          </ac:spMkLst>
        </pc:spChg>
        <pc:spChg chg="add mod">
          <ac:chgData name="Derek Ritz" userId="8fe56b9ef4ca82ce" providerId="LiveId" clId="{AC164153-DA25-41B0-9B3D-98C03A063D79}" dt="2023-07-20T15:08:13.294" v="3690" actId="1038"/>
          <ac:spMkLst>
            <pc:docMk/>
            <pc:sldMk cId="3987761128" sldId="996"/>
            <ac:spMk id="7" creationId="{69E15592-3D8E-05EB-ADA2-955B19D58534}"/>
          </ac:spMkLst>
        </pc:spChg>
        <pc:spChg chg="add mod">
          <ac:chgData name="Derek Ritz" userId="8fe56b9ef4ca82ce" providerId="LiveId" clId="{AC164153-DA25-41B0-9B3D-98C03A063D79}" dt="2023-07-20T15:08:13.294" v="3690" actId="1038"/>
          <ac:spMkLst>
            <pc:docMk/>
            <pc:sldMk cId="3987761128" sldId="996"/>
            <ac:spMk id="8" creationId="{EB20742B-ADFB-11D1-B39D-B7338C6B300D}"/>
          </ac:spMkLst>
        </pc:spChg>
        <pc:spChg chg="add mod">
          <ac:chgData name="Derek Ritz" userId="8fe56b9ef4ca82ce" providerId="LiveId" clId="{AC164153-DA25-41B0-9B3D-98C03A063D79}" dt="2023-07-20T15:08:13.294" v="3690" actId="1038"/>
          <ac:spMkLst>
            <pc:docMk/>
            <pc:sldMk cId="3987761128" sldId="996"/>
            <ac:spMk id="9" creationId="{07D1D95B-A4F0-67CF-A3BC-74CEAB9C4148}"/>
          </ac:spMkLst>
        </pc:spChg>
        <pc:spChg chg="add mod ord">
          <ac:chgData name="Derek Ritz" userId="8fe56b9ef4ca82ce" providerId="LiveId" clId="{AC164153-DA25-41B0-9B3D-98C03A063D79}" dt="2023-07-20T15:07:59.369" v="3680" actId="20577"/>
          <ac:spMkLst>
            <pc:docMk/>
            <pc:sldMk cId="3987761128" sldId="996"/>
            <ac:spMk id="10" creationId="{C94F5E78-353B-B390-77A3-75BDFCBD5FE1}"/>
          </ac:spMkLst>
        </pc:spChg>
        <pc:picChg chg="add mod">
          <ac:chgData name="Derek Ritz" userId="8fe56b9ef4ca82ce" providerId="LiveId" clId="{AC164153-DA25-41B0-9B3D-98C03A063D79}" dt="2023-07-20T15:08:13.294" v="3690" actId="1038"/>
          <ac:picMkLst>
            <pc:docMk/>
            <pc:sldMk cId="3987761128" sldId="996"/>
            <ac:picMk id="6" creationId="{FE83087E-9F65-5AB8-F273-47F7CC147977}"/>
          </ac:picMkLst>
        </pc:picChg>
      </pc:sldChg>
      <pc:sldChg chg="addSp modSp new mod modClrScheme chgLayout">
        <pc:chgData name="Derek Ritz" userId="8fe56b9ef4ca82ce" providerId="LiveId" clId="{AC164153-DA25-41B0-9B3D-98C03A063D79}" dt="2023-07-20T15:34:18.434" v="4287" actId="113"/>
        <pc:sldMkLst>
          <pc:docMk/>
          <pc:sldMk cId="2613139749" sldId="997"/>
        </pc:sldMkLst>
        <pc:spChg chg="mod ord">
          <ac:chgData name="Derek Ritz" userId="8fe56b9ef4ca82ce" providerId="LiveId" clId="{AC164153-DA25-41B0-9B3D-98C03A063D79}" dt="2023-07-20T15:25:24.653" v="3766" actId="700"/>
          <ac:spMkLst>
            <pc:docMk/>
            <pc:sldMk cId="2613139749" sldId="997"/>
            <ac:spMk id="2" creationId="{BBD207E4-13E3-2682-1269-492D45099598}"/>
          </ac:spMkLst>
        </pc:spChg>
        <pc:spChg chg="add mod ord">
          <ac:chgData name="Derek Ritz" userId="8fe56b9ef4ca82ce" providerId="LiveId" clId="{AC164153-DA25-41B0-9B3D-98C03A063D79}" dt="2023-07-20T15:25:41.991" v="3793" actId="5793"/>
          <ac:spMkLst>
            <pc:docMk/>
            <pc:sldMk cId="2613139749" sldId="997"/>
            <ac:spMk id="3" creationId="{65FAEFF4-88EC-00FC-23EE-7C54760C1C6C}"/>
          </ac:spMkLst>
        </pc:spChg>
        <pc:spChg chg="add mod ord">
          <ac:chgData name="Derek Ritz" userId="8fe56b9ef4ca82ce" providerId="LiveId" clId="{AC164153-DA25-41B0-9B3D-98C03A063D79}" dt="2023-07-20T15:34:18.434" v="4287" actId="113"/>
          <ac:spMkLst>
            <pc:docMk/>
            <pc:sldMk cId="2613139749" sldId="997"/>
            <ac:spMk id="4" creationId="{2DD1D119-BBDA-F8A2-D79C-AB348AEC8BAA}"/>
          </ac:spMkLst>
        </pc:spChg>
      </pc:sldChg>
      <pc:sldChg chg="addSp delSp modSp new mod modClrScheme chgLayout">
        <pc:chgData name="Derek Ritz" userId="8fe56b9ef4ca82ce" providerId="LiveId" clId="{AC164153-DA25-41B0-9B3D-98C03A063D79}" dt="2023-07-22T13:39:09.691" v="14567" actId="20577"/>
        <pc:sldMkLst>
          <pc:docMk/>
          <pc:sldMk cId="3690709226" sldId="998"/>
        </pc:sldMkLst>
        <pc:spChg chg="del">
          <ac:chgData name="Derek Ritz" userId="8fe56b9ef4ca82ce" providerId="LiveId" clId="{AC164153-DA25-41B0-9B3D-98C03A063D79}" dt="2023-07-20T15:34:29.367" v="4289" actId="700"/>
          <ac:spMkLst>
            <pc:docMk/>
            <pc:sldMk cId="3690709226" sldId="998"/>
            <ac:spMk id="2" creationId="{687DD54E-966C-B069-1C77-27F3A9ED82F3}"/>
          </ac:spMkLst>
        </pc:spChg>
        <pc:spChg chg="del">
          <ac:chgData name="Derek Ritz" userId="8fe56b9ef4ca82ce" providerId="LiveId" clId="{AC164153-DA25-41B0-9B3D-98C03A063D79}" dt="2023-07-20T15:34:29.367" v="4289" actId="700"/>
          <ac:spMkLst>
            <pc:docMk/>
            <pc:sldMk cId="3690709226" sldId="998"/>
            <ac:spMk id="3" creationId="{619BD23D-2212-3FD0-79F0-4865F181D91C}"/>
          </ac:spMkLst>
        </pc:spChg>
        <pc:spChg chg="mod ord">
          <ac:chgData name="Derek Ritz" userId="8fe56b9ef4ca82ce" providerId="LiveId" clId="{AC164153-DA25-41B0-9B3D-98C03A063D79}" dt="2023-07-20T15:37:57.893" v="4292" actId="700"/>
          <ac:spMkLst>
            <pc:docMk/>
            <pc:sldMk cId="3690709226" sldId="998"/>
            <ac:spMk id="4" creationId="{ABF625CF-304A-76C2-F581-D25BC5AE9563}"/>
          </ac:spMkLst>
        </pc:spChg>
        <pc:spChg chg="add mod ord">
          <ac:chgData name="Derek Ritz" userId="8fe56b9ef4ca82ce" providerId="LiveId" clId="{AC164153-DA25-41B0-9B3D-98C03A063D79}" dt="2023-07-22T13:39:09.691" v="14567" actId="20577"/>
          <ac:spMkLst>
            <pc:docMk/>
            <pc:sldMk cId="3690709226" sldId="998"/>
            <ac:spMk id="6" creationId="{3F026791-CADB-97DA-1B7B-81BA9514413D}"/>
          </ac:spMkLst>
        </pc:spChg>
        <pc:picChg chg="mod">
          <ac:chgData name="Derek Ritz" userId="8fe56b9ef4ca82ce" providerId="LiveId" clId="{AC164153-DA25-41B0-9B3D-98C03A063D79}" dt="2023-07-20T15:38:21.627" v="4316" actId="1076"/>
          <ac:picMkLst>
            <pc:docMk/>
            <pc:sldMk cId="3690709226" sldId="998"/>
            <ac:picMk id="5" creationId="{3C7F2E33-32A0-12A7-81CC-9175F2281802}"/>
          </ac:picMkLst>
        </pc:picChg>
      </pc:sldChg>
      <pc:sldChg chg="addSp delSp modSp new mod modClrScheme chgLayout">
        <pc:chgData name="Derek Ritz" userId="8fe56b9ef4ca82ce" providerId="LiveId" clId="{AC164153-DA25-41B0-9B3D-98C03A063D79}" dt="2023-07-22T13:39:19.171" v="14578" actId="20577"/>
        <pc:sldMkLst>
          <pc:docMk/>
          <pc:sldMk cId="3302413490" sldId="999"/>
        </pc:sldMkLst>
        <pc:spChg chg="del mod ord">
          <ac:chgData name="Derek Ritz" userId="8fe56b9ef4ca82ce" providerId="LiveId" clId="{AC164153-DA25-41B0-9B3D-98C03A063D79}" dt="2023-07-20T15:39:47.955" v="4318" actId="700"/>
          <ac:spMkLst>
            <pc:docMk/>
            <pc:sldMk cId="3302413490" sldId="999"/>
            <ac:spMk id="2" creationId="{B88C3F84-1511-4680-EF78-00D775FCE8C5}"/>
          </ac:spMkLst>
        </pc:spChg>
        <pc:spChg chg="mod ord">
          <ac:chgData name="Derek Ritz" userId="8fe56b9ef4ca82ce" providerId="LiveId" clId="{AC164153-DA25-41B0-9B3D-98C03A063D79}" dt="2023-07-20T15:39:47.955" v="4318" actId="700"/>
          <ac:spMkLst>
            <pc:docMk/>
            <pc:sldMk cId="3302413490" sldId="999"/>
            <ac:spMk id="3" creationId="{F98604F1-E249-E702-1C50-A7CCC1052903}"/>
          </ac:spMkLst>
        </pc:spChg>
        <pc:spChg chg="add mod ord">
          <ac:chgData name="Derek Ritz" userId="8fe56b9ef4ca82ce" providerId="LiveId" clId="{AC164153-DA25-41B0-9B3D-98C03A063D79}" dt="2023-07-22T13:39:19.171" v="14578" actId="20577"/>
          <ac:spMkLst>
            <pc:docMk/>
            <pc:sldMk cId="3302413490" sldId="999"/>
            <ac:spMk id="4" creationId="{DB9D0D5F-A4AA-867B-BA79-556F8CB5CF5E}"/>
          </ac:spMkLst>
        </pc:spChg>
        <pc:spChg chg="add mod ord">
          <ac:chgData name="Derek Ritz" userId="8fe56b9ef4ca82ce" providerId="LiveId" clId="{AC164153-DA25-41B0-9B3D-98C03A063D79}" dt="2023-07-20T15:47:24.225" v="4928" actId="113"/>
          <ac:spMkLst>
            <pc:docMk/>
            <pc:sldMk cId="3302413490" sldId="999"/>
            <ac:spMk id="5" creationId="{48E0C7B8-9F4E-E8E6-7B68-4C206230EB87}"/>
          </ac:spMkLst>
        </pc:spChg>
      </pc:sldChg>
      <pc:sldChg chg="modSp add mod modNotesTx">
        <pc:chgData name="Derek Ritz" userId="8fe56b9ef4ca82ce" providerId="LiveId" clId="{AC164153-DA25-41B0-9B3D-98C03A063D79}" dt="2023-07-21T20:52:50.110" v="12175"/>
        <pc:sldMkLst>
          <pc:docMk/>
          <pc:sldMk cId="1057599112" sldId="1000"/>
        </pc:sldMkLst>
        <pc:spChg chg="mod">
          <ac:chgData name="Derek Ritz" userId="8fe56b9ef4ca82ce" providerId="LiveId" clId="{AC164153-DA25-41B0-9B3D-98C03A063D79}" dt="2023-07-20T15:48:08.789" v="4931" actId="20577"/>
          <ac:spMkLst>
            <pc:docMk/>
            <pc:sldMk cId="1057599112" sldId="1000"/>
            <ac:spMk id="2" creationId="{E38C7671-FE2B-B796-E82A-6D78ECF9BAE8}"/>
          </ac:spMkLst>
        </pc:spChg>
        <pc:spChg chg="mod">
          <ac:chgData name="Derek Ritz" userId="8fe56b9ef4ca82ce" providerId="LiveId" clId="{AC164153-DA25-41B0-9B3D-98C03A063D79}" dt="2023-07-20T15:59:27.738" v="5559" actId="113"/>
          <ac:spMkLst>
            <pc:docMk/>
            <pc:sldMk cId="1057599112" sldId="1000"/>
            <ac:spMk id="3" creationId="{96386C91-ADFD-539D-7ADD-33D4614E39FE}"/>
          </ac:spMkLst>
        </pc:spChg>
      </pc:sldChg>
      <pc:sldChg chg="modSp add mod">
        <pc:chgData name="Derek Ritz" userId="8fe56b9ef4ca82ce" providerId="LiveId" clId="{AC164153-DA25-41B0-9B3D-98C03A063D79}" dt="2023-07-20T15:55:06.771" v="5362" actId="20577"/>
        <pc:sldMkLst>
          <pc:docMk/>
          <pc:sldMk cId="1823168871" sldId="1001"/>
        </pc:sldMkLst>
        <pc:spChg chg="mod">
          <ac:chgData name="Derek Ritz" userId="8fe56b9ef4ca82ce" providerId="LiveId" clId="{AC164153-DA25-41B0-9B3D-98C03A063D79}" dt="2023-07-20T15:54:18.038" v="5262" actId="20577"/>
          <ac:spMkLst>
            <pc:docMk/>
            <pc:sldMk cId="1823168871" sldId="1001"/>
            <ac:spMk id="2" creationId="{187E4D2B-E159-FC9F-9F1C-477B76D747B4}"/>
          </ac:spMkLst>
        </pc:spChg>
        <pc:spChg chg="mod">
          <ac:chgData name="Derek Ritz" userId="8fe56b9ef4ca82ce" providerId="LiveId" clId="{AC164153-DA25-41B0-9B3D-98C03A063D79}" dt="2023-07-20T15:55:06.771" v="5362" actId="20577"/>
          <ac:spMkLst>
            <pc:docMk/>
            <pc:sldMk cId="1823168871" sldId="1001"/>
            <ac:spMk id="3" creationId="{03E282C2-2919-A1D3-666B-B2482397A566}"/>
          </ac:spMkLst>
        </pc:spChg>
      </pc:sldChg>
      <pc:sldChg chg="modSp add mod">
        <pc:chgData name="Derek Ritz" userId="8fe56b9ef4ca82ce" providerId="LiveId" clId="{AC164153-DA25-41B0-9B3D-98C03A063D79}" dt="2023-07-20T16:02:13.819" v="5682" actId="113"/>
        <pc:sldMkLst>
          <pc:docMk/>
          <pc:sldMk cId="1967310520" sldId="1002"/>
        </pc:sldMkLst>
        <pc:spChg chg="mod">
          <ac:chgData name="Derek Ritz" userId="8fe56b9ef4ca82ce" providerId="LiveId" clId="{AC164153-DA25-41B0-9B3D-98C03A063D79}" dt="2023-07-20T16:02:13.819" v="5682" actId="113"/>
          <ac:spMkLst>
            <pc:docMk/>
            <pc:sldMk cId="1967310520" sldId="1002"/>
            <ac:spMk id="7" creationId="{CE45B477-A9D1-E3B7-3484-9CA78285224E}"/>
          </ac:spMkLst>
        </pc:spChg>
      </pc:sldChg>
      <pc:sldChg chg="addSp modSp new mod modClrScheme chgLayout">
        <pc:chgData name="Derek Ritz" userId="8fe56b9ef4ca82ce" providerId="LiveId" clId="{AC164153-DA25-41B0-9B3D-98C03A063D79}" dt="2023-07-22T13:39:51.310" v="14580" actId="114"/>
        <pc:sldMkLst>
          <pc:docMk/>
          <pc:sldMk cId="2986659543" sldId="1003"/>
        </pc:sldMkLst>
        <pc:spChg chg="mod ord">
          <ac:chgData name="Derek Ritz" userId="8fe56b9ef4ca82ce" providerId="LiveId" clId="{AC164153-DA25-41B0-9B3D-98C03A063D79}" dt="2023-07-20T20:28:44.595" v="5684" actId="700"/>
          <ac:spMkLst>
            <pc:docMk/>
            <pc:sldMk cId="2986659543" sldId="1003"/>
            <ac:spMk id="2" creationId="{C51794AC-68B9-3D64-ACA0-482B8910C7A9}"/>
          </ac:spMkLst>
        </pc:spChg>
        <pc:spChg chg="add mod ord">
          <ac:chgData name="Derek Ritz" userId="8fe56b9ef4ca82ce" providerId="LiveId" clId="{AC164153-DA25-41B0-9B3D-98C03A063D79}" dt="2023-07-20T21:35:13.376" v="8925" actId="6549"/>
          <ac:spMkLst>
            <pc:docMk/>
            <pc:sldMk cId="2986659543" sldId="1003"/>
            <ac:spMk id="3" creationId="{CACA674F-8BEA-E966-7BBD-783EEECEBECD}"/>
          </ac:spMkLst>
        </pc:spChg>
        <pc:spChg chg="add mod ord">
          <ac:chgData name="Derek Ritz" userId="8fe56b9ef4ca82ce" providerId="LiveId" clId="{AC164153-DA25-41B0-9B3D-98C03A063D79}" dt="2023-07-22T13:39:51.310" v="14580" actId="114"/>
          <ac:spMkLst>
            <pc:docMk/>
            <pc:sldMk cId="2986659543" sldId="1003"/>
            <ac:spMk id="4" creationId="{CB8F5DCC-6C11-A095-F4C5-C779752C9411}"/>
          </ac:spMkLst>
        </pc:spChg>
      </pc:sldChg>
      <pc:sldChg chg="modSp new mod">
        <pc:chgData name="Derek Ritz" userId="8fe56b9ef4ca82ce" providerId="LiveId" clId="{AC164153-DA25-41B0-9B3D-98C03A063D79}" dt="2023-07-22T13:43:44.314" v="14607" actId="113"/>
        <pc:sldMkLst>
          <pc:docMk/>
          <pc:sldMk cId="2468219629" sldId="1004"/>
        </pc:sldMkLst>
        <pc:spChg chg="mod">
          <ac:chgData name="Derek Ritz" userId="8fe56b9ef4ca82ce" providerId="LiveId" clId="{AC164153-DA25-41B0-9B3D-98C03A063D79}" dt="2023-07-20T21:28:24.873" v="8604" actId="114"/>
          <ac:spMkLst>
            <pc:docMk/>
            <pc:sldMk cId="2468219629" sldId="1004"/>
            <ac:spMk id="2" creationId="{79F2238C-B665-BEF7-E9A8-2A583275CA8E}"/>
          </ac:spMkLst>
        </pc:spChg>
        <pc:spChg chg="mod">
          <ac:chgData name="Derek Ritz" userId="8fe56b9ef4ca82ce" providerId="LiveId" clId="{AC164153-DA25-41B0-9B3D-98C03A063D79}" dt="2023-07-22T13:43:44.314" v="14607" actId="113"/>
          <ac:spMkLst>
            <pc:docMk/>
            <pc:sldMk cId="2468219629" sldId="1004"/>
            <ac:spMk id="3" creationId="{E9DCFE9F-D1F3-B836-BD42-B2F89117DA44}"/>
          </ac:spMkLst>
        </pc:spChg>
      </pc:sldChg>
      <pc:sldChg chg="modSp add mod">
        <pc:chgData name="Derek Ritz" userId="8fe56b9ef4ca82ce" providerId="LiveId" clId="{AC164153-DA25-41B0-9B3D-98C03A063D79}" dt="2023-07-20T21:34:49.573" v="8909" actId="20577"/>
        <pc:sldMkLst>
          <pc:docMk/>
          <pc:sldMk cId="1217689838" sldId="1005"/>
        </pc:sldMkLst>
        <pc:spChg chg="mod">
          <ac:chgData name="Derek Ritz" userId="8fe56b9ef4ca82ce" providerId="LiveId" clId="{AC164153-DA25-41B0-9B3D-98C03A063D79}" dt="2023-07-20T21:32:37.727" v="8620" actId="20577"/>
          <ac:spMkLst>
            <pc:docMk/>
            <pc:sldMk cId="1217689838" sldId="1005"/>
            <ac:spMk id="2" creationId="{187E4D2B-E159-FC9F-9F1C-477B76D747B4}"/>
          </ac:spMkLst>
        </pc:spChg>
        <pc:spChg chg="mod">
          <ac:chgData name="Derek Ritz" userId="8fe56b9ef4ca82ce" providerId="LiveId" clId="{AC164153-DA25-41B0-9B3D-98C03A063D79}" dt="2023-07-20T21:34:49.573" v="8909" actId="20577"/>
          <ac:spMkLst>
            <pc:docMk/>
            <pc:sldMk cId="1217689838" sldId="1005"/>
            <ac:spMk id="3" creationId="{03E282C2-2919-A1D3-666B-B2482397A566}"/>
          </ac:spMkLst>
        </pc:spChg>
      </pc:sldChg>
      <pc:sldChg chg="modSp add mod modNotesTx">
        <pc:chgData name="Derek Ritz" userId="8fe56b9ef4ca82ce" providerId="LiveId" clId="{AC164153-DA25-41B0-9B3D-98C03A063D79}" dt="2023-07-21T23:02:09.167" v="14451"/>
        <pc:sldMkLst>
          <pc:docMk/>
          <pc:sldMk cId="723313451" sldId="1006"/>
        </pc:sldMkLst>
        <pc:spChg chg="mod">
          <ac:chgData name="Derek Ritz" userId="8fe56b9ef4ca82ce" providerId="LiveId" clId="{AC164153-DA25-41B0-9B3D-98C03A063D79}" dt="2023-07-20T21:35:47.972" v="8928" actId="20577"/>
          <ac:spMkLst>
            <pc:docMk/>
            <pc:sldMk cId="723313451" sldId="1006"/>
            <ac:spMk id="2" creationId="{E38C7671-FE2B-B796-E82A-6D78ECF9BAE8}"/>
          </ac:spMkLst>
        </pc:spChg>
        <pc:spChg chg="mod">
          <ac:chgData name="Derek Ritz" userId="8fe56b9ef4ca82ce" providerId="LiveId" clId="{AC164153-DA25-41B0-9B3D-98C03A063D79}" dt="2023-07-20T22:03:12.070" v="9998" actId="20577"/>
          <ac:spMkLst>
            <pc:docMk/>
            <pc:sldMk cId="723313451" sldId="1006"/>
            <ac:spMk id="3" creationId="{96386C91-ADFD-539D-7ADD-33D4614E39FE}"/>
          </ac:spMkLst>
        </pc:spChg>
      </pc:sldChg>
      <pc:sldChg chg="addSp delSp modSp new mod modClrScheme chgLayout">
        <pc:chgData name="Derek Ritz" userId="8fe56b9ef4ca82ce" providerId="LiveId" clId="{AC164153-DA25-41B0-9B3D-98C03A063D79}" dt="2023-07-21T19:42:11.873" v="11921" actId="20577"/>
        <pc:sldMkLst>
          <pc:docMk/>
          <pc:sldMk cId="3584101051" sldId="1007"/>
        </pc:sldMkLst>
        <pc:spChg chg="del mod ord">
          <ac:chgData name="Derek Ritz" userId="8fe56b9ef4ca82ce" providerId="LiveId" clId="{AC164153-DA25-41B0-9B3D-98C03A063D79}" dt="2023-07-21T19:25:54.372" v="10798" actId="700"/>
          <ac:spMkLst>
            <pc:docMk/>
            <pc:sldMk cId="3584101051" sldId="1007"/>
            <ac:spMk id="2" creationId="{3FA8967E-0B8F-23E0-09EF-827D7346C0EB}"/>
          </ac:spMkLst>
        </pc:spChg>
        <pc:spChg chg="mod ord">
          <ac:chgData name="Derek Ritz" userId="8fe56b9ef4ca82ce" providerId="LiveId" clId="{AC164153-DA25-41B0-9B3D-98C03A063D79}" dt="2023-07-21T19:25:54.372" v="10798" actId="700"/>
          <ac:spMkLst>
            <pc:docMk/>
            <pc:sldMk cId="3584101051" sldId="1007"/>
            <ac:spMk id="3" creationId="{B841C071-8C5B-EFFC-91F8-026CC006AC48}"/>
          </ac:spMkLst>
        </pc:spChg>
        <pc:spChg chg="add mod ord">
          <ac:chgData name="Derek Ritz" userId="8fe56b9ef4ca82ce" providerId="LiveId" clId="{AC164153-DA25-41B0-9B3D-98C03A063D79}" dt="2023-07-21T19:26:43.559" v="10849" actId="113"/>
          <ac:spMkLst>
            <pc:docMk/>
            <pc:sldMk cId="3584101051" sldId="1007"/>
            <ac:spMk id="4" creationId="{822D9B2A-46C0-95DD-EC10-9F0EAC70DEAD}"/>
          </ac:spMkLst>
        </pc:spChg>
        <pc:spChg chg="add mod ord">
          <ac:chgData name="Derek Ritz" userId="8fe56b9ef4ca82ce" providerId="LiveId" clId="{AC164153-DA25-41B0-9B3D-98C03A063D79}" dt="2023-07-21T19:42:11.873" v="11921" actId="20577"/>
          <ac:spMkLst>
            <pc:docMk/>
            <pc:sldMk cId="3584101051" sldId="1007"/>
            <ac:spMk id="5" creationId="{7660B1B7-D9E6-2FBB-9827-05E0953BD792}"/>
          </ac:spMkLst>
        </pc:spChg>
      </pc:sldChg>
      <pc:sldChg chg="addSp delSp modSp new mod modClrScheme chgLayout">
        <pc:chgData name="Derek Ritz" userId="8fe56b9ef4ca82ce" providerId="LiveId" clId="{AC164153-DA25-41B0-9B3D-98C03A063D79}" dt="2023-07-21T21:51:51.668" v="13059" actId="1037"/>
        <pc:sldMkLst>
          <pc:docMk/>
          <pc:sldMk cId="1815946094" sldId="1008"/>
        </pc:sldMkLst>
        <pc:spChg chg="mod ord">
          <ac:chgData name="Derek Ritz" userId="8fe56b9ef4ca82ce" providerId="LiveId" clId="{AC164153-DA25-41B0-9B3D-98C03A063D79}" dt="2023-07-21T21:11:17.827" v="12177" actId="700"/>
          <ac:spMkLst>
            <pc:docMk/>
            <pc:sldMk cId="1815946094" sldId="1008"/>
            <ac:spMk id="2" creationId="{C76EA0C2-A116-AD33-8E50-176FA739A88A}"/>
          </ac:spMkLst>
        </pc:spChg>
        <pc:spChg chg="add mod ord">
          <ac:chgData name="Derek Ritz" userId="8fe56b9ef4ca82ce" providerId="LiveId" clId="{AC164153-DA25-41B0-9B3D-98C03A063D79}" dt="2023-07-21T21:12:40.179" v="12262" actId="20577"/>
          <ac:spMkLst>
            <pc:docMk/>
            <pc:sldMk cId="1815946094" sldId="1008"/>
            <ac:spMk id="3" creationId="{2FBC39A5-2A15-ABE1-5D03-4C3C4EAE0917}"/>
          </ac:spMkLst>
        </pc:spChg>
        <pc:spChg chg="add mod ord">
          <ac:chgData name="Derek Ritz" userId="8fe56b9ef4ca82ce" providerId="LiveId" clId="{AC164153-DA25-41B0-9B3D-98C03A063D79}" dt="2023-07-21T21:18:59.360" v="12334" actId="113"/>
          <ac:spMkLst>
            <pc:docMk/>
            <pc:sldMk cId="1815946094" sldId="1008"/>
            <ac:spMk id="5" creationId="{87EE1D9F-FE69-55E5-767F-878959C7153A}"/>
          </ac:spMkLst>
        </pc:spChg>
        <pc:spChg chg="add mod">
          <ac:chgData name="Derek Ritz" userId="8fe56b9ef4ca82ce" providerId="LiveId" clId="{AC164153-DA25-41B0-9B3D-98C03A063D79}" dt="2023-07-21T21:18:33.857" v="12329" actId="14100"/>
          <ac:spMkLst>
            <pc:docMk/>
            <pc:sldMk cId="1815946094" sldId="1008"/>
            <ac:spMk id="6" creationId="{600E4AFF-13E1-3269-0AE3-C85CB11962AE}"/>
          </ac:spMkLst>
        </pc:spChg>
        <pc:spChg chg="add mod">
          <ac:chgData name="Derek Ritz" userId="8fe56b9ef4ca82ce" providerId="LiveId" clId="{AC164153-DA25-41B0-9B3D-98C03A063D79}" dt="2023-07-21T21:18:39.820" v="12331" actId="14100"/>
          <ac:spMkLst>
            <pc:docMk/>
            <pc:sldMk cId="1815946094" sldId="1008"/>
            <ac:spMk id="7" creationId="{7A4CD618-C93D-F267-27AF-9956F23D5A5F}"/>
          </ac:spMkLst>
        </pc:spChg>
        <pc:spChg chg="add mod">
          <ac:chgData name="Derek Ritz" userId="8fe56b9ef4ca82ce" providerId="LiveId" clId="{AC164153-DA25-41B0-9B3D-98C03A063D79}" dt="2023-07-21T21:39:05.717" v="13017" actId="554"/>
          <ac:spMkLst>
            <pc:docMk/>
            <pc:sldMk cId="1815946094" sldId="1008"/>
            <ac:spMk id="8" creationId="{05541CCC-5337-A760-E6AA-0B950FAFECAF}"/>
          </ac:spMkLst>
        </pc:spChg>
        <pc:spChg chg="add mod">
          <ac:chgData name="Derek Ritz" userId="8fe56b9ef4ca82ce" providerId="LiveId" clId="{AC164153-DA25-41B0-9B3D-98C03A063D79}" dt="2023-07-21T21:38:40.923" v="13016" actId="20577"/>
          <ac:spMkLst>
            <pc:docMk/>
            <pc:sldMk cId="1815946094" sldId="1008"/>
            <ac:spMk id="9" creationId="{E6E41DB6-6F4F-3532-E617-1199E76AEF71}"/>
          </ac:spMkLst>
        </pc:spChg>
        <pc:spChg chg="add mod">
          <ac:chgData name="Derek Ritz" userId="8fe56b9ef4ca82ce" providerId="LiveId" clId="{AC164153-DA25-41B0-9B3D-98C03A063D79}" dt="2023-07-21T21:39:05.717" v="13017" actId="554"/>
          <ac:spMkLst>
            <pc:docMk/>
            <pc:sldMk cId="1815946094" sldId="1008"/>
            <ac:spMk id="10" creationId="{99582C31-A39E-7895-EB07-A4E1685E3D84}"/>
          </ac:spMkLst>
        </pc:spChg>
        <pc:spChg chg="add mod">
          <ac:chgData name="Derek Ritz" userId="8fe56b9ef4ca82ce" providerId="LiveId" clId="{AC164153-DA25-41B0-9B3D-98C03A063D79}" dt="2023-07-21T21:50:25.691" v="13030" actId="1076"/>
          <ac:spMkLst>
            <pc:docMk/>
            <pc:sldMk cId="1815946094" sldId="1008"/>
            <ac:spMk id="11" creationId="{F2C3303B-6627-D9B3-3C24-82EF223D807A}"/>
          </ac:spMkLst>
        </pc:spChg>
        <pc:spChg chg="add mod">
          <ac:chgData name="Derek Ritz" userId="8fe56b9ef4ca82ce" providerId="LiveId" clId="{AC164153-DA25-41B0-9B3D-98C03A063D79}" dt="2023-07-21T21:35:43.359" v="12940" actId="1076"/>
          <ac:spMkLst>
            <pc:docMk/>
            <pc:sldMk cId="1815946094" sldId="1008"/>
            <ac:spMk id="12" creationId="{0DEB23FA-0932-ED40-4934-DB50566DC715}"/>
          </ac:spMkLst>
        </pc:spChg>
        <pc:spChg chg="add mod">
          <ac:chgData name="Derek Ritz" userId="8fe56b9ef4ca82ce" providerId="LiveId" clId="{AC164153-DA25-41B0-9B3D-98C03A063D79}" dt="2023-07-21T21:35:34.893" v="12938" actId="207"/>
          <ac:spMkLst>
            <pc:docMk/>
            <pc:sldMk cId="1815946094" sldId="1008"/>
            <ac:spMk id="13" creationId="{1F1076A5-45DB-ACC7-E684-6C4FB2456589}"/>
          </ac:spMkLst>
        </pc:spChg>
        <pc:spChg chg="add mod">
          <ac:chgData name="Derek Ritz" userId="8fe56b9ef4ca82ce" providerId="LiveId" clId="{AC164153-DA25-41B0-9B3D-98C03A063D79}" dt="2023-07-21T21:51:40.172" v="13054" actId="20577"/>
          <ac:spMkLst>
            <pc:docMk/>
            <pc:sldMk cId="1815946094" sldId="1008"/>
            <ac:spMk id="21" creationId="{935C496A-A9BB-E140-37D7-3F14ED5516F9}"/>
          </ac:spMkLst>
        </pc:spChg>
        <pc:spChg chg="add mod">
          <ac:chgData name="Derek Ritz" userId="8fe56b9ef4ca82ce" providerId="LiveId" clId="{AC164153-DA25-41B0-9B3D-98C03A063D79}" dt="2023-07-21T21:51:51.668" v="13059" actId="1037"/>
          <ac:spMkLst>
            <pc:docMk/>
            <pc:sldMk cId="1815946094" sldId="1008"/>
            <ac:spMk id="22" creationId="{169C813A-682E-0F35-91DE-E99A0B007882}"/>
          </ac:spMkLst>
        </pc:spChg>
        <pc:picChg chg="add del mod">
          <ac:chgData name="Derek Ritz" userId="8fe56b9ef4ca82ce" providerId="LiveId" clId="{AC164153-DA25-41B0-9B3D-98C03A063D79}" dt="2023-07-21T21:17:57.137" v="12324" actId="478"/>
          <ac:picMkLst>
            <pc:docMk/>
            <pc:sldMk cId="1815946094" sldId="1008"/>
            <ac:picMk id="4" creationId="{663E535C-1B8D-EE7B-CB2B-D098543E1FA5}"/>
          </ac:picMkLst>
        </pc:picChg>
        <pc:cxnChg chg="add mod ord">
          <ac:chgData name="Derek Ritz" userId="8fe56b9ef4ca82ce" providerId="LiveId" clId="{AC164153-DA25-41B0-9B3D-98C03A063D79}" dt="2023-07-21T21:51:06.868" v="13034" actId="208"/>
          <ac:cxnSpMkLst>
            <pc:docMk/>
            <pc:sldMk cId="1815946094" sldId="1008"/>
            <ac:cxnSpMk id="15" creationId="{15C3A436-D88E-966F-60AB-1E6ABEEB0AA3}"/>
          </ac:cxnSpMkLst>
        </pc:cxnChg>
        <pc:cxnChg chg="add mod ord">
          <ac:chgData name="Derek Ritz" userId="8fe56b9ef4ca82ce" providerId="LiveId" clId="{AC164153-DA25-41B0-9B3D-98C03A063D79}" dt="2023-07-21T21:51:06.868" v="13034" actId="208"/>
          <ac:cxnSpMkLst>
            <pc:docMk/>
            <pc:sldMk cId="1815946094" sldId="1008"/>
            <ac:cxnSpMk id="16" creationId="{9E421582-9E02-1AB0-C4C5-E5CAD56F8094}"/>
          </ac:cxnSpMkLst>
        </pc:cxnChg>
        <pc:cxnChg chg="add mod ord">
          <ac:chgData name="Derek Ritz" userId="8fe56b9ef4ca82ce" providerId="LiveId" clId="{AC164153-DA25-41B0-9B3D-98C03A063D79}" dt="2023-07-21T21:51:06.868" v="13034" actId="208"/>
          <ac:cxnSpMkLst>
            <pc:docMk/>
            <pc:sldMk cId="1815946094" sldId="1008"/>
            <ac:cxnSpMk id="18" creationId="{7A8F459B-2514-84A8-3A0C-BDE5685EB42C}"/>
          </ac:cxnSpMkLst>
        </pc:cxnChg>
      </pc:sldChg>
      <pc:sldChg chg="addSp modSp new mod">
        <pc:chgData name="Derek Ritz" userId="8fe56b9ef4ca82ce" providerId="LiveId" clId="{AC164153-DA25-41B0-9B3D-98C03A063D79}" dt="2023-07-21T22:21:54.405" v="14045" actId="113"/>
        <pc:sldMkLst>
          <pc:docMk/>
          <pc:sldMk cId="3181194185" sldId="1009"/>
        </pc:sldMkLst>
        <pc:spChg chg="mod">
          <ac:chgData name="Derek Ritz" userId="8fe56b9ef4ca82ce" providerId="LiveId" clId="{AC164153-DA25-41B0-9B3D-98C03A063D79}" dt="2023-07-21T22:21:54.405" v="14045" actId="113"/>
          <ac:spMkLst>
            <pc:docMk/>
            <pc:sldMk cId="3181194185" sldId="1009"/>
            <ac:spMk id="2" creationId="{9DD5A135-D007-AB75-D04F-483FCA78C9C1}"/>
          </ac:spMkLst>
        </pc:spChg>
        <pc:spChg chg="add mod">
          <ac:chgData name="Derek Ritz" userId="8fe56b9ef4ca82ce" providerId="LiveId" clId="{AC164153-DA25-41B0-9B3D-98C03A063D79}" dt="2023-07-21T22:05:20.820" v="13236" actId="1076"/>
          <ac:spMkLst>
            <pc:docMk/>
            <pc:sldMk cId="3181194185" sldId="1009"/>
            <ac:spMk id="4" creationId="{A306D620-CE5D-248E-D4D8-B6E5C12945C5}"/>
          </ac:spMkLst>
        </pc:spChg>
        <pc:spChg chg="add mod">
          <ac:chgData name="Derek Ritz" userId="8fe56b9ef4ca82ce" providerId="LiveId" clId="{AC164153-DA25-41B0-9B3D-98C03A063D79}" dt="2023-07-21T22:05:20.820" v="13236" actId="1076"/>
          <ac:spMkLst>
            <pc:docMk/>
            <pc:sldMk cId="3181194185" sldId="1009"/>
            <ac:spMk id="7" creationId="{954BE0F1-C860-B478-A114-2C5633ECE4EE}"/>
          </ac:spMkLst>
        </pc:spChg>
        <pc:spChg chg="add mod">
          <ac:chgData name="Derek Ritz" userId="8fe56b9ef4ca82ce" providerId="LiveId" clId="{AC164153-DA25-41B0-9B3D-98C03A063D79}" dt="2023-07-21T22:08:22.984" v="13349" actId="2711"/>
          <ac:spMkLst>
            <pc:docMk/>
            <pc:sldMk cId="3181194185" sldId="1009"/>
            <ac:spMk id="8" creationId="{6B330A7D-FD12-ADF6-DAC3-03CC42F8BCEE}"/>
          </ac:spMkLst>
        </pc:spChg>
        <pc:spChg chg="add mod">
          <ac:chgData name="Derek Ritz" userId="8fe56b9ef4ca82ce" providerId="LiveId" clId="{AC164153-DA25-41B0-9B3D-98C03A063D79}" dt="2023-07-21T22:11:57.924" v="13672" actId="1076"/>
          <ac:spMkLst>
            <pc:docMk/>
            <pc:sldMk cId="3181194185" sldId="1009"/>
            <ac:spMk id="9" creationId="{145C7E25-F20D-5690-59F6-3CD497A07D14}"/>
          </ac:spMkLst>
        </pc:spChg>
        <pc:spChg chg="add mod">
          <ac:chgData name="Derek Ritz" userId="8fe56b9ef4ca82ce" providerId="LiveId" clId="{AC164153-DA25-41B0-9B3D-98C03A063D79}" dt="2023-07-21T22:11:57.924" v="13672" actId="1076"/>
          <ac:spMkLst>
            <pc:docMk/>
            <pc:sldMk cId="3181194185" sldId="1009"/>
            <ac:spMk id="11" creationId="{4C9E5467-B5F0-5776-2E71-DAAE86558252}"/>
          </ac:spMkLst>
        </pc:spChg>
        <pc:spChg chg="add mod">
          <ac:chgData name="Derek Ritz" userId="8fe56b9ef4ca82ce" providerId="LiveId" clId="{AC164153-DA25-41B0-9B3D-98C03A063D79}" dt="2023-07-21T22:11:57.924" v="13672" actId="1076"/>
          <ac:spMkLst>
            <pc:docMk/>
            <pc:sldMk cId="3181194185" sldId="1009"/>
            <ac:spMk id="12" creationId="{6B41717F-3483-0C8D-4925-B93455303E72}"/>
          </ac:spMkLst>
        </pc:spChg>
        <pc:spChg chg="add mod">
          <ac:chgData name="Derek Ritz" userId="8fe56b9ef4ca82ce" providerId="LiveId" clId="{AC164153-DA25-41B0-9B3D-98C03A063D79}" dt="2023-07-21T22:10:57.080" v="13583" actId="1076"/>
          <ac:spMkLst>
            <pc:docMk/>
            <pc:sldMk cId="3181194185" sldId="1009"/>
            <ac:spMk id="19" creationId="{8218A5C4-DB7B-DFA7-4E29-C6A75977B80E}"/>
          </ac:spMkLst>
        </pc:spChg>
        <pc:spChg chg="add mod">
          <ac:chgData name="Derek Ritz" userId="8fe56b9ef4ca82ce" providerId="LiveId" clId="{AC164153-DA25-41B0-9B3D-98C03A063D79}" dt="2023-07-21T22:17:32.532" v="14017" actId="20577"/>
          <ac:spMkLst>
            <pc:docMk/>
            <pc:sldMk cId="3181194185" sldId="1009"/>
            <ac:spMk id="20" creationId="{2F510BCC-97C5-805E-C978-03748EAFD506}"/>
          </ac:spMkLst>
        </pc:spChg>
        <pc:spChg chg="add mod">
          <ac:chgData name="Derek Ritz" userId="8fe56b9ef4ca82ce" providerId="LiveId" clId="{AC164153-DA25-41B0-9B3D-98C03A063D79}" dt="2023-07-21T22:18:04.620" v="14033" actId="20577"/>
          <ac:spMkLst>
            <pc:docMk/>
            <pc:sldMk cId="3181194185" sldId="1009"/>
            <ac:spMk id="21" creationId="{91BF5705-E69B-923C-60E0-90F214474C83}"/>
          </ac:spMkLst>
        </pc:spChg>
        <pc:spChg chg="add mod">
          <ac:chgData name="Derek Ritz" userId="8fe56b9ef4ca82ce" providerId="LiveId" clId="{AC164153-DA25-41B0-9B3D-98C03A063D79}" dt="2023-07-21T22:15:51.746" v="13897" actId="20577"/>
          <ac:spMkLst>
            <pc:docMk/>
            <pc:sldMk cId="3181194185" sldId="1009"/>
            <ac:spMk id="22" creationId="{FD93515D-C224-EEF0-6379-FBDF07435888}"/>
          </ac:spMkLst>
        </pc:spChg>
        <pc:picChg chg="add mod">
          <ac:chgData name="Derek Ritz" userId="8fe56b9ef4ca82ce" providerId="LiveId" clId="{AC164153-DA25-41B0-9B3D-98C03A063D79}" dt="2023-07-21T22:05:20.820" v="13236" actId="1076"/>
          <ac:picMkLst>
            <pc:docMk/>
            <pc:sldMk cId="3181194185" sldId="1009"/>
            <ac:picMk id="6" creationId="{AA0C8FFC-2239-0D37-754D-9A33F5CCEC00}"/>
          </ac:picMkLst>
        </pc:picChg>
        <pc:picChg chg="add mod">
          <ac:chgData name="Derek Ritz" userId="8fe56b9ef4ca82ce" providerId="LiveId" clId="{AC164153-DA25-41B0-9B3D-98C03A063D79}" dt="2023-07-21T22:11:57.924" v="13672" actId="1076"/>
          <ac:picMkLst>
            <pc:docMk/>
            <pc:sldMk cId="3181194185" sldId="1009"/>
            <ac:picMk id="10" creationId="{644CD8D4-2487-B1FA-996D-E5F97EC88B09}"/>
          </ac:picMkLst>
        </pc:picChg>
        <pc:picChg chg="add mod">
          <ac:chgData name="Derek Ritz" userId="8fe56b9ef4ca82ce" providerId="LiveId" clId="{AC164153-DA25-41B0-9B3D-98C03A063D79}" dt="2023-07-21T22:11:57.924" v="13672" actId="1076"/>
          <ac:picMkLst>
            <pc:docMk/>
            <pc:sldMk cId="3181194185" sldId="1009"/>
            <ac:picMk id="14" creationId="{FD76F073-C5D5-C714-45B5-C880BE5B594E}"/>
          </ac:picMkLst>
        </pc:picChg>
        <pc:picChg chg="add mod">
          <ac:chgData name="Derek Ritz" userId="8fe56b9ef4ca82ce" providerId="LiveId" clId="{AC164153-DA25-41B0-9B3D-98C03A063D79}" dt="2023-07-21T22:12:38.086" v="13697" actId="1076"/>
          <ac:picMkLst>
            <pc:docMk/>
            <pc:sldMk cId="3181194185" sldId="1009"/>
            <ac:picMk id="16" creationId="{A32B5D53-A2B8-4081-1B7C-2E62B500B851}"/>
          </ac:picMkLst>
        </pc:picChg>
        <pc:picChg chg="add mod">
          <ac:chgData name="Derek Ritz" userId="8fe56b9ef4ca82ce" providerId="LiveId" clId="{AC164153-DA25-41B0-9B3D-98C03A063D79}" dt="2023-07-21T22:12:35.426" v="13696" actId="1076"/>
          <ac:picMkLst>
            <pc:docMk/>
            <pc:sldMk cId="3181194185" sldId="1009"/>
            <ac:picMk id="18" creationId="{5D997B9F-2A16-236C-E252-8590852B2ABD}"/>
          </ac:picMkLst>
        </pc:picChg>
      </pc:sldChg>
      <pc:sldChg chg="addSp delSp modSp new mod">
        <pc:chgData name="Derek Ritz" userId="8fe56b9ef4ca82ce" providerId="LiveId" clId="{AC164153-DA25-41B0-9B3D-98C03A063D79}" dt="2023-07-22T13:35:02.983" v="14555" actId="113"/>
        <pc:sldMkLst>
          <pc:docMk/>
          <pc:sldMk cId="3101970632" sldId="1010"/>
        </pc:sldMkLst>
        <pc:spChg chg="mod">
          <ac:chgData name="Derek Ritz" userId="8fe56b9ef4ca82ce" providerId="LiveId" clId="{AC164153-DA25-41B0-9B3D-98C03A063D79}" dt="2023-07-21T22:52:34.947" v="14076" actId="20577"/>
          <ac:spMkLst>
            <pc:docMk/>
            <pc:sldMk cId="3101970632" sldId="1010"/>
            <ac:spMk id="2" creationId="{63E24781-F207-8CB4-684E-0DDE6A8CC014}"/>
          </ac:spMkLst>
        </pc:spChg>
        <pc:spChg chg="add mod">
          <ac:chgData name="Derek Ritz" userId="8fe56b9ef4ca82ce" providerId="LiveId" clId="{AC164153-DA25-41B0-9B3D-98C03A063D79}" dt="2023-07-21T22:55:45.030" v="14110" actId="207"/>
          <ac:spMkLst>
            <pc:docMk/>
            <pc:sldMk cId="3101970632" sldId="1010"/>
            <ac:spMk id="4" creationId="{0F212235-4E3E-BA6B-9DB3-6759D82B2898}"/>
          </ac:spMkLst>
        </pc:spChg>
        <pc:spChg chg="add mod">
          <ac:chgData name="Derek Ritz" userId="8fe56b9ef4ca82ce" providerId="LiveId" clId="{AC164153-DA25-41B0-9B3D-98C03A063D79}" dt="2023-07-21T22:55:45.030" v="14110" actId="207"/>
          <ac:spMkLst>
            <pc:docMk/>
            <pc:sldMk cId="3101970632" sldId="1010"/>
            <ac:spMk id="5" creationId="{91C16B8E-29C1-BA15-60C8-0FB7F3BC5BB9}"/>
          </ac:spMkLst>
        </pc:spChg>
        <pc:spChg chg="add mod">
          <ac:chgData name="Derek Ritz" userId="8fe56b9ef4ca82ce" providerId="LiveId" clId="{AC164153-DA25-41B0-9B3D-98C03A063D79}" dt="2023-07-21T22:55:45.030" v="14110" actId="207"/>
          <ac:spMkLst>
            <pc:docMk/>
            <pc:sldMk cId="3101970632" sldId="1010"/>
            <ac:spMk id="6" creationId="{9BB31D05-A7BF-35E9-0099-AE7F032E429B}"/>
          </ac:spMkLst>
        </pc:spChg>
        <pc:spChg chg="add mod">
          <ac:chgData name="Derek Ritz" userId="8fe56b9ef4ca82ce" providerId="LiveId" clId="{AC164153-DA25-41B0-9B3D-98C03A063D79}" dt="2023-07-21T22:55:45.030" v="14110" actId="207"/>
          <ac:spMkLst>
            <pc:docMk/>
            <pc:sldMk cId="3101970632" sldId="1010"/>
            <ac:spMk id="7" creationId="{AA0B305E-673B-6EC2-22BD-C65903E191CC}"/>
          </ac:spMkLst>
        </pc:spChg>
        <pc:spChg chg="add mod">
          <ac:chgData name="Derek Ritz" userId="8fe56b9ef4ca82ce" providerId="LiveId" clId="{AC164153-DA25-41B0-9B3D-98C03A063D79}" dt="2023-07-21T22:56:25.785" v="14115" actId="207"/>
          <ac:spMkLst>
            <pc:docMk/>
            <pc:sldMk cId="3101970632" sldId="1010"/>
            <ac:spMk id="8" creationId="{E11EA676-34C7-1DCD-C0CF-628CD151400E}"/>
          </ac:spMkLst>
        </pc:spChg>
        <pc:spChg chg="add mod">
          <ac:chgData name="Derek Ritz" userId="8fe56b9ef4ca82ce" providerId="LiveId" clId="{AC164153-DA25-41B0-9B3D-98C03A063D79}" dt="2023-07-21T22:58:03.384" v="14133" actId="12788"/>
          <ac:spMkLst>
            <pc:docMk/>
            <pc:sldMk cId="3101970632" sldId="1010"/>
            <ac:spMk id="9" creationId="{4E2D0F4D-C951-3DC4-4386-925902B22815}"/>
          </ac:spMkLst>
        </pc:spChg>
        <pc:spChg chg="add del mod">
          <ac:chgData name="Derek Ritz" userId="8fe56b9ef4ca82ce" providerId="LiveId" clId="{AC164153-DA25-41B0-9B3D-98C03A063D79}" dt="2023-07-21T22:54:41.008" v="14100" actId="478"/>
          <ac:spMkLst>
            <pc:docMk/>
            <pc:sldMk cId="3101970632" sldId="1010"/>
            <ac:spMk id="10" creationId="{E58E8479-E79C-9405-942A-853F6DC77ABC}"/>
          </ac:spMkLst>
        </pc:spChg>
        <pc:spChg chg="add del mod">
          <ac:chgData name="Derek Ritz" userId="8fe56b9ef4ca82ce" providerId="LiveId" clId="{AC164153-DA25-41B0-9B3D-98C03A063D79}" dt="2023-07-21T22:54:41.008" v="14100" actId="478"/>
          <ac:spMkLst>
            <pc:docMk/>
            <pc:sldMk cId="3101970632" sldId="1010"/>
            <ac:spMk id="11" creationId="{D9BD0869-97D9-1914-CF77-F686C94A8D77}"/>
          </ac:spMkLst>
        </pc:spChg>
        <pc:spChg chg="add del mod">
          <ac:chgData name="Derek Ritz" userId="8fe56b9ef4ca82ce" providerId="LiveId" clId="{AC164153-DA25-41B0-9B3D-98C03A063D79}" dt="2023-07-21T22:54:41.008" v="14100" actId="478"/>
          <ac:spMkLst>
            <pc:docMk/>
            <pc:sldMk cId="3101970632" sldId="1010"/>
            <ac:spMk id="12" creationId="{CFDB06F9-4636-42A9-C61D-E2271F5E5E5D}"/>
          </ac:spMkLst>
        </pc:spChg>
        <pc:spChg chg="add del mod">
          <ac:chgData name="Derek Ritz" userId="8fe56b9ef4ca82ce" providerId="LiveId" clId="{AC164153-DA25-41B0-9B3D-98C03A063D79}" dt="2023-07-21T22:54:41.008" v="14100" actId="478"/>
          <ac:spMkLst>
            <pc:docMk/>
            <pc:sldMk cId="3101970632" sldId="1010"/>
            <ac:spMk id="13" creationId="{5E5AAA8F-E821-FAC4-A53D-EB57AB734617}"/>
          </ac:spMkLst>
        </pc:spChg>
        <pc:spChg chg="add del mod">
          <ac:chgData name="Derek Ritz" userId="8fe56b9ef4ca82ce" providerId="LiveId" clId="{AC164153-DA25-41B0-9B3D-98C03A063D79}" dt="2023-07-21T22:54:41.008" v="14100" actId="478"/>
          <ac:spMkLst>
            <pc:docMk/>
            <pc:sldMk cId="3101970632" sldId="1010"/>
            <ac:spMk id="14" creationId="{E256E3FC-E641-865F-3A22-C28705156A21}"/>
          </ac:spMkLst>
        </pc:spChg>
        <pc:spChg chg="add del mod">
          <ac:chgData name="Derek Ritz" userId="8fe56b9ef4ca82ce" providerId="LiveId" clId="{AC164153-DA25-41B0-9B3D-98C03A063D79}" dt="2023-07-21T22:54:41.008" v="14100" actId="478"/>
          <ac:spMkLst>
            <pc:docMk/>
            <pc:sldMk cId="3101970632" sldId="1010"/>
            <ac:spMk id="15" creationId="{924407C3-605E-0B86-C1AE-F9E44A527938}"/>
          </ac:spMkLst>
        </pc:spChg>
        <pc:spChg chg="add del mod">
          <ac:chgData name="Derek Ritz" userId="8fe56b9ef4ca82ce" providerId="LiveId" clId="{AC164153-DA25-41B0-9B3D-98C03A063D79}" dt="2023-07-21T22:54:41.008" v="14100" actId="478"/>
          <ac:spMkLst>
            <pc:docMk/>
            <pc:sldMk cId="3101970632" sldId="1010"/>
            <ac:spMk id="16" creationId="{69391E26-0DF7-34CE-755D-48CA02AF6586}"/>
          </ac:spMkLst>
        </pc:spChg>
        <pc:spChg chg="add del mod">
          <ac:chgData name="Derek Ritz" userId="8fe56b9ef4ca82ce" providerId="LiveId" clId="{AC164153-DA25-41B0-9B3D-98C03A063D79}" dt="2023-07-21T22:54:41.008" v="14100" actId="478"/>
          <ac:spMkLst>
            <pc:docMk/>
            <pc:sldMk cId="3101970632" sldId="1010"/>
            <ac:spMk id="17" creationId="{0F3BAF12-C8C2-238D-7636-198A85933B41}"/>
          </ac:spMkLst>
        </pc:spChg>
        <pc:spChg chg="add del mod">
          <ac:chgData name="Derek Ritz" userId="8fe56b9ef4ca82ce" providerId="LiveId" clId="{AC164153-DA25-41B0-9B3D-98C03A063D79}" dt="2023-07-21T22:54:41.008" v="14100" actId="478"/>
          <ac:spMkLst>
            <pc:docMk/>
            <pc:sldMk cId="3101970632" sldId="1010"/>
            <ac:spMk id="18" creationId="{03F535BB-7FC5-3D69-4F78-7949A1850B32}"/>
          </ac:spMkLst>
        </pc:spChg>
        <pc:spChg chg="add del mod">
          <ac:chgData name="Derek Ritz" userId="8fe56b9ef4ca82ce" providerId="LiveId" clId="{AC164153-DA25-41B0-9B3D-98C03A063D79}" dt="2023-07-21T22:54:41.008" v="14100" actId="478"/>
          <ac:spMkLst>
            <pc:docMk/>
            <pc:sldMk cId="3101970632" sldId="1010"/>
            <ac:spMk id="19" creationId="{969ECD1D-B63F-C193-D2B9-F486CEFFBA1B}"/>
          </ac:spMkLst>
        </pc:spChg>
        <pc:spChg chg="add mod">
          <ac:chgData name="Derek Ritz" userId="8fe56b9ef4ca82ce" providerId="LiveId" clId="{AC164153-DA25-41B0-9B3D-98C03A063D79}" dt="2023-07-21T22:55:53.641" v="14111" actId="207"/>
          <ac:spMkLst>
            <pc:docMk/>
            <pc:sldMk cId="3101970632" sldId="1010"/>
            <ac:spMk id="28" creationId="{14728210-95D2-EEE0-E71B-89DA3BCBAF0A}"/>
          </ac:spMkLst>
        </pc:spChg>
        <pc:spChg chg="add mod">
          <ac:chgData name="Derek Ritz" userId="8fe56b9ef4ca82ce" providerId="LiveId" clId="{AC164153-DA25-41B0-9B3D-98C03A063D79}" dt="2023-07-21T22:55:53.641" v="14111" actId="207"/>
          <ac:spMkLst>
            <pc:docMk/>
            <pc:sldMk cId="3101970632" sldId="1010"/>
            <ac:spMk id="29" creationId="{2A24CB87-BC06-B8BC-5BDF-302A77372E5F}"/>
          </ac:spMkLst>
        </pc:spChg>
        <pc:spChg chg="add mod">
          <ac:chgData name="Derek Ritz" userId="8fe56b9ef4ca82ce" providerId="LiveId" clId="{AC164153-DA25-41B0-9B3D-98C03A063D79}" dt="2023-07-21T22:55:53.641" v="14111" actId="207"/>
          <ac:spMkLst>
            <pc:docMk/>
            <pc:sldMk cId="3101970632" sldId="1010"/>
            <ac:spMk id="30" creationId="{12A7A3DC-D546-3B6C-7405-58416E39453B}"/>
          </ac:spMkLst>
        </pc:spChg>
        <pc:spChg chg="add mod">
          <ac:chgData name="Derek Ritz" userId="8fe56b9ef4ca82ce" providerId="LiveId" clId="{AC164153-DA25-41B0-9B3D-98C03A063D79}" dt="2023-07-21T22:55:53.641" v="14111" actId="207"/>
          <ac:spMkLst>
            <pc:docMk/>
            <pc:sldMk cId="3101970632" sldId="1010"/>
            <ac:spMk id="31" creationId="{E0906284-0B83-F2C0-CD7F-5AB0B79EE4DF}"/>
          </ac:spMkLst>
        </pc:spChg>
        <pc:spChg chg="add mod">
          <ac:chgData name="Derek Ritz" userId="8fe56b9ef4ca82ce" providerId="LiveId" clId="{AC164153-DA25-41B0-9B3D-98C03A063D79}" dt="2023-07-21T22:58:03.384" v="14133" actId="12788"/>
          <ac:spMkLst>
            <pc:docMk/>
            <pc:sldMk cId="3101970632" sldId="1010"/>
            <ac:spMk id="32" creationId="{5E889063-A153-5A0A-94CB-13550A0B74BA}"/>
          </ac:spMkLst>
        </pc:spChg>
        <pc:spChg chg="add mod">
          <ac:chgData name="Derek Ritz" userId="8fe56b9ef4ca82ce" providerId="LiveId" clId="{AC164153-DA25-41B0-9B3D-98C03A063D79}" dt="2023-07-21T22:56:01.620" v="14112" actId="207"/>
          <ac:spMkLst>
            <pc:docMk/>
            <pc:sldMk cId="3101970632" sldId="1010"/>
            <ac:spMk id="37" creationId="{723E063E-FE8B-6BB4-8EFE-4C8EC9DEED7B}"/>
          </ac:spMkLst>
        </pc:spChg>
        <pc:spChg chg="add mod">
          <ac:chgData name="Derek Ritz" userId="8fe56b9ef4ca82ce" providerId="LiveId" clId="{AC164153-DA25-41B0-9B3D-98C03A063D79}" dt="2023-07-21T22:56:01.620" v="14112" actId="207"/>
          <ac:spMkLst>
            <pc:docMk/>
            <pc:sldMk cId="3101970632" sldId="1010"/>
            <ac:spMk id="38" creationId="{780D15D3-ED0B-9C37-5BC3-B9E9216ED160}"/>
          </ac:spMkLst>
        </pc:spChg>
        <pc:spChg chg="add mod">
          <ac:chgData name="Derek Ritz" userId="8fe56b9ef4ca82ce" providerId="LiveId" clId="{AC164153-DA25-41B0-9B3D-98C03A063D79}" dt="2023-07-21T22:56:01.620" v="14112" actId="207"/>
          <ac:spMkLst>
            <pc:docMk/>
            <pc:sldMk cId="3101970632" sldId="1010"/>
            <ac:spMk id="39" creationId="{397843B9-6E10-B9DB-B7B5-B8C88BE94DF1}"/>
          </ac:spMkLst>
        </pc:spChg>
        <pc:spChg chg="add mod">
          <ac:chgData name="Derek Ritz" userId="8fe56b9ef4ca82ce" providerId="LiveId" clId="{AC164153-DA25-41B0-9B3D-98C03A063D79}" dt="2023-07-21T22:56:01.620" v="14112" actId="207"/>
          <ac:spMkLst>
            <pc:docMk/>
            <pc:sldMk cId="3101970632" sldId="1010"/>
            <ac:spMk id="40" creationId="{940BCA42-8A04-C633-9961-D28BFD56B29C}"/>
          </ac:spMkLst>
        </pc:spChg>
        <pc:spChg chg="add mod">
          <ac:chgData name="Derek Ritz" userId="8fe56b9ef4ca82ce" providerId="LiveId" clId="{AC164153-DA25-41B0-9B3D-98C03A063D79}" dt="2023-07-21T22:56:10.899" v="14113" actId="207"/>
          <ac:spMkLst>
            <pc:docMk/>
            <pc:sldMk cId="3101970632" sldId="1010"/>
            <ac:spMk id="41" creationId="{7224D4EB-A3CB-CDCA-9C61-8FF216D05E7A}"/>
          </ac:spMkLst>
        </pc:spChg>
        <pc:spChg chg="add mod">
          <ac:chgData name="Derek Ritz" userId="8fe56b9ef4ca82ce" providerId="LiveId" clId="{AC164153-DA25-41B0-9B3D-98C03A063D79}" dt="2023-07-21T22:57:26.557" v="14126" actId="1076"/>
          <ac:spMkLst>
            <pc:docMk/>
            <pc:sldMk cId="3101970632" sldId="1010"/>
            <ac:spMk id="54" creationId="{E8E67B60-4403-E788-0FCC-51FEC205F04A}"/>
          </ac:spMkLst>
        </pc:spChg>
        <pc:spChg chg="add mod">
          <ac:chgData name="Derek Ritz" userId="8fe56b9ef4ca82ce" providerId="LiveId" clId="{AC164153-DA25-41B0-9B3D-98C03A063D79}" dt="2023-07-21T22:57:33.712" v="14129" actId="6549"/>
          <ac:spMkLst>
            <pc:docMk/>
            <pc:sldMk cId="3101970632" sldId="1010"/>
            <ac:spMk id="55" creationId="{8E0CF72C-E54A-81C7-CD61-0F57804CFE24}"/>
          </ac:spMkLst>
        </pc:spChg>
        <pc:spChg chg="add mod">
          <ac:chgData name="Derek Ritz" userId="8fe56b9ef4ca82ce" providerId="LiveId" clId="{AC164153-DA25-41B0-9B3D-98C03A063D79}" dt="2023-07-21T22:57:42.902" v="14132" actId="6549"/>
          <ac:spMkLst>
            <pc:docMk/>
            <pc:sldMk cId="3101970632" sldId="1010"/>
            <ac:spMk id="56" creationId="{636AEDD5-2030-05B7-E27E-C2E06E377909}"/>
          </ac:spMkLst>
        </pc:spChg>
        <pc:spChg chg="add mod">
          <ac:chgData name="Derek Ritz" userId="8fe56b9ef4ca82ce" providerId="LiveId" clId="{AC164153-DA25-41B0-9B3D-98C03A063D79}" dt="2023-07-22T13:35:02.983" v="14555" actId="113"/>
          <ac:spMkLst>
            <pc:docMk/>
            <pc:sldMk cId="3101970632" sldId="1010"/>
            <ac:spMk id="57" creationId="{1A9ED37E-0029-0FCC-5FA6-55943CAAE537}"/>
          </ac:spMkLst>
        </pc:spChg>
        <pc:cxnChg chg="add mod">
          <ac:chgData name="Derek Ritz" userId="8fe56b9ef4ca82ce" providerId="LiveId" clId="{AC164153-DA25-41B0-9B3D-98C03A063D79}" dt="2023-07-21T22:54:26.524" v="14097" actId="554"/>
          <ac:cxnSpMkLst>
            <pc:docMk/>
            <pc:sldMk cId="3101970632" sldId="1010"/>
            <ac:cxnSpMk id="21" creationId="{7590171A-523C-5B70-D6DD-FE36B25C689F}"/>
          </ac:cxnSpMkLst>
        </pc:cxnChg>
        <pc:cxnChg chg="add mod">
          <ac:chgData name="Derek Ritz" userId="8fe56b9ef4ca82ce" providerId="LiveId" clId="{AC164153-DA25-41B0-9B3D-98C03A063D79}" dt="2023-07-21T22:54:26.524" v="14097" actId="554"/>
          <ac:cxnSpMkLst>
            <pc:docMk/>
            <pc:sldMk cId="3101970632" sldId="1010"/>
            <ac:cxnSpMk id="23" creationId="{909F433A-3C80-DACC-9631-7CC80DE39BFD}"/>
          </ac:cxnSpMkLst>
        </pc:cxnChg>
        <pc:cxnChg chg="add mod">
          <ac:chgData name="Derek Ritz" userId="8fe56b9ef4ca82ce" providerId="LiveId" clId="{AC164153-DA25-41B0-9B3D-98C03A063D79}" dt="2023-07-21T22:54:26.524" v="14097" actId="554"/>
          <ac:cxnSpMkLst>
            <pc:docMk/>
            <pc:sldMk cId="3101970632" sldId="1010"/>
            <ac:cxnSpMk id="25" creationId="{68189314-9608-4EFD-B2FA-98EB1C9E3D68}"/>
          </ac:cxnSpMkLst>
        </pc:cxnChg>
        <pc:cxnChg chg="add mod">
          <ac:chgData name="Derek Ritz" userId="8fe56b9ef4ca82ce" providerId="LiveId" clId="{AC164153-DA25-41B0-9B3D-98C03A063D79}" dt="2023-07-21T22:54:26.524" v="14097" actId="554"/>
          <ac:cxnSpMkLst>
            <pc:docMk/>
            <pc:sldMk cId="3101970632" sldId="1010"/>
            <ac:cxnSpMk id="27" creationId="{5D7CCFE6-68B3-B706-185D-F4D05CA4C59E}"/>
          </ac:cxnSpMkLst>
        </pc:cxnChg>
        <pc:cxnChg chg="add mod">
          <ac:chgData name="Derek Ritz" userId="8fe56b9ef4ca82ce" providerId="LiveId" clId="{AC164153-DA25-41B0-9B3D-98C03A063D79}" dt="2023-07-21T22:58:03.384" v="14133" actId="12788"/>
          <ac:cxnSpMkLst>
            <pc:docMk/>
            <pc:sldMk cId="3101970632" sldId="1010"/>
            <ac:cxnSpMk id="33" creationId="{FDC98E3F-E741-65E4-6A92-93DCACE58A03}"/>
          </ac:cxnSpMkLst>
        </pc:cxnChg>
        <pc:cxnChg chg="add mod">
          <ac:chgData name="Derek Ritz" userId="8fe56b9ef4ca82ce" providerId="LiveId" clId="{AC164153-DA25-41B0-9B3D-98C03A063D79}" dt="2023-07-21T22:58:03.384" v="14133" actId="12788"/>
          <ac:cxnSpMkLst>
            <pc:docMk/>
            <pc:sldMk cId="3101970632" sldId="1010"/>
            <ac:cxnSpMk id="34" creationId="{70E34B67-27B4-4A66-0875-27CA61DB25A5}"/>
          </ac:cxnSpMkLst>
        </pc:cxnChg>
        <pc:cxnChg chg="add mod">
          <ac:chgData name="Derek Ritz" userId="8fe56b9ef4ca82ce" providerId="LiveId" clId="{AC164153-DA25-41B0-9B3D-98C03A063D79}" dt="2023-07-21T22:58:03.384" v="14133" actId="12788"/>
          <ac:cxnSpMkLst>
            <pc:docMk/>
            <pc:sldMk cId="3101970632" sldId="1010"/>
            <ac:cxnSpMk id="35" creationId="{C7DD6AAD-66CC-72AB-141E-3DCEDC0D8F31}"/>
          </ac:cxnSpMkLst>
        </pc:cxnChg>
        <pc:cxnChg chg="add mod">
          <ac:chgData name="Derek Ritz" userId="8fe56b9ef4ca82ce" providerId="LiveId" clId="{AC164153-DA25-41B0-9B3D-98C03A063D79}" dt="2023-07-21T22:58:03.384" v="14133" actId="12788"/>
          <ac:cxnSpMkLst>
            <pc:docMk/>
            <pc:sldMk cId="3101970632" sldId="1010"/>
            <ac:cxnSpMk id="36" creationId="{8FE1F642-E66C-E7BF-FF93-C6DE24A8CC5B}"/>
          </ac:cxnSpMkLst>
        </pc:cxnChg>
        <pc:cxnChg chg="add mod">
          <ac:chgData name="Derek Ritz" userId="8fe56b9ef4ca82ce" providerId="LiveId" clId="{AC164153-DA25-41B0-9B3D-98C03A063D79}" dt="2023-07-21T22:54:50.662" v="14102" actId="571"/>
          <ac:cxnSpMkLst>
            <pc:docMk/>
            <pc:sldMk cId="3101970632" sldId="1010"/>
            <ac:cxnSpMk id="42" creationId="{EC820BB9-0BC9-01DB-FE77-D4FB82E6CCA0}"/>
          </ac:cxnSpMkLst>
        </pc:cxnChg>
        <pc:cxnChg chg="add mod">
          <ac:chgData name="Derek Ritz" userId="8fe56b9ef4ca82ce" providerId="LiveId" clId="{AC164153-DA25-41B0-9B3D-98C03A063D79}" dt="2023-07-21T22:54:50.662" v="14102" actId="571"/>
          <ac:cxnSpMkLst>
            <pc:docMk/>
            <pc:sldMk cId="3101970632" sldId="1010"/>
            <ac:cxnSpMk id="43" creationId="{C29BD4C5-9550-2F65-257A-C03A0FAC52C5}"/>
          </ac:cxnSpMkLst>
        </pc:cxnChg>
        <pc:cxnChg chg="add mod">
          <ac:chgData name="Derek Ritz" userId="8fe56b9ef4ca82ce" providerId="LiveId" clId="{AC164153-DA25-41B0-9B3D-98C03A063D79}" dt="2023-07-21T22:54:50.662" v="14102" actId="571"/>
          <ac:cxnSpMkLst>
            <pc:docMk/>
            <pc:sldMk cId="3101970632" sldId="1010"/>
            <ac:cxnSpMk id="44" creationId="{AAD833A6-C20E-CFCE-B601-CD07ECB862D8}"/>
          </ac:cxnSpMkLst>
        </pc:cxnChg>
        <pc:cxnChg chg="add mod">
          <ac:chgData name="Derek Ritz" userId="8fe56b9ef4ca82ce" providerId="LiveId" clId="{AC164153-DA25-41B0-9B3D-98C03A063D79}" dt="2023-07-21T22:54:50.662" v="14102" actId="571"/>
          <ac:cxnSpMkLst>
            <pc:docMk/>
            <pc:sldMk cId="3101970632" sldId="1010"/>
            <ac:cxnSpMk id="45" creationId="{67A01E1B-10A6-99A1-CBA0-C10F8EAB5473}"/>
          </ac:cxnSpMkLst>
        </pc:cxnChg>
        <pc:cxnChg chg="add mod">
          <ac:chgData name="Derek Ritz" userId="8fe56b9ef4ca82ce" providerId="LiveId" clId="{AC164153-DA25-41B0-9B3D-98C03A063D79}" dt="2023-07-21T22:58:03.384" v="14133" actId="12788"/>
          <ac:cxnSpMkLst>
            <pc:docMk/>
            <pc:sldMk cId="3101970632" sldId="1010"/>
            <ac:cxnSpMk id="47" creationId="{2E0830D2-9367-EE4E-45DF-DB5BB82D2FC0}"/>
          </ac:cxnSpMkLst>
        </pc:cxnChg>
        <pc:cxnChg chg="add mod">
          <ac:chgData name="Derek Ritz" userId="8fe56b9ef4ca82ce" providerId="LiveId" clId="{AC164153-DA25-41B0-9B3D-98C03A063D79}" dt="2023-07-21T22:58:03.384" v="14133" actId="12788"/>
          <ac:cxnSpMkLst>
            <pc:docMk/>
            <pc:sldMk cId="3101970632" sldId="1010"/>
            <ac:cxnSpMk id="48" creationId="{27CC69D9-5E21-A2E7-482D-2B97DFFC28AD}"/>
          </ac:cxnSpMkLst>
        </pc:cxnChg>
        <pc:cxnChg chg="add mod">
          <ac:chgData name="Derek Ritz" userId="8fe56b9ef4ca82ce" providerId="LiveId" clId="{AC164153-DA25-41B0-9B3D-98C03A063D79}" dt="2023-07-21T22:58:03.384" v="14133" actId="12788"/>
          <ac:cxnSpMkLst>
            <pc:docMk/>
            <pc:sldMk cId="3101970632" sldId="1010"/>
            <ac:cxnSpMk id="51" creationId="{14E39666-61A3-E64B-EFD4-D28AA599CE2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2024-07-31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a:t>
            </a:fld>
            <a:endParaRPr lang="en-CA"/>
          </a:p>
        </p:txBody>
      </p:sp>
    </p:spTree>
    <p:extLst>
      <p:ext uri="{BB962C8B-B14F-4D97-AF65-F5344CB8AC3E}">
        <p14:creationId xmlns:p14="http://schemas.microsoft.com/office/powerpoint/2010/main" val="343963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15</a:t>
            </a:fld>
            <a:endParaRPr lang="en-CA"/>
          </a:p>
        </p:txBody>
      </p:sp>
    </p:spTree>
    <p:extLst>
      <p:ext uri="{BB962C8B-B14F-4D97-AF65-F5344CB8AC3E}">
        <p14:creationId xmlns:p14="http://schemas.microsoft.com/office/powerpoint/2010/main" val="106019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29</a:t>
            </a:fld>
            <a:endParaRPr lang="en-CA"/>
          </a:p>
        </p:txBody>
      </p:sp>
    </p:spTree>
    <p:extLst>
      <p:ext uri="{BB962C8B-B14F-4D97-AF65-F5344CB8AC3E}">
        <p14:creationId xmlns:p14="http://schemas.microsoft.com/office/powerpoint/2010/main" val="145073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35</a:t>
            </a:fld>
            <a:endParaRPr lang="en-CA"/>
          </a:p>
        </p:txBody>
      </p:sp>
    </p:spTree>
    <p:extLst>
      <p:ext uri="{BB962C8B-B14F-4D97-AF65-F5344CB8AC3E}">
        <p14:creationId xmlns:p14="http://schemas.microsoft.com/office/powerpoint/2010/main" val="82910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45</a:t>
            </a:fld>
            <a:endParaRPr lang="en-CA"/>
          </a:p>
        </p:txBody>
      </p:sp>
    </p:spTree>
    <p:extLst>
      <p:ext uri="{BB962C8B-B14F-4D97-AF65-F5344CB8AC3E}">
        <p14:creationId xmlns:p14="http://schemas.microsoft.com/office/powerpoint/2010/main" val="1784338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51</a:t>
            </a:fld>
            <a:endParaRPr lang="en-CA"/>
          </a:p>
        </p:txBody>
      </p:sp>
    </p:spTree>
    <p:extLst>
      <p:ext uri="{BB962C8B-B14F-4D97-AF65-F5344CB8AC3E}">
        <p14:creationId xmlns:p14="http://schemas.microsoft.com/office/powerpoint/2010/main" val="210457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69</a:t>
            </a:fld>
            <a:endParaRPr lang="en-CA"/>
          </a:p>
        </p:txBody>
      </p:sp>
    </p:spTree>
    <p:extLst>
      <p:ext uri="{BB962C8B-B14F-4D97-AF65-F5344CB8AC3E}">
        <p14:creationId xmlns:p14="http://schemas.microsoft.com/office/powerpoint/2010/main" val="3488767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CA"/>
          </a:p>
        </p:txBody>
      </p:sp>
      <p:sp>
        <p:nvSpPr>
          <p:cNvPr id="3" name="Subtitle 2"/>
          <p:cNvSpPr>
            <a:spLocks noGrp="1"/>
          </p:cNvSpPr>
          <p:nvPr>
            <p:ph type="subTitle" idx="1"/>
          </p:nvPr>
        </p:nvSpPr>
        <p:spPr>
          <a:xfrm>
            <a:off x="1097280" y="4389120"/>
            <a:ext cx="12435840" cy="2103120"/>
          </a:xfrm>
        </p:spPr>
        <p:txBody>
          <a:bodyPr/>
          <a:lstStyle>
            <a:lvl1pPr marL="0" indent="0" algn="l">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CA" dirty="0"/>
          </a:p>
        </p:txBody>
      </p:sp>
      <p:sp>
        <p:nvSpPr>
          <p:cNvPr id="4" name="Date Placeholder 3"/>
          <p:cNvSpPr>
            <a:spLocks noGrp="1"/>
          </p:cNvSpPr>
          <p:nvPr>
            <p:ph type="dt" sz="half" idx="10"/>
          </p:nvPr>
        </p:nvSpPr>
        <p:spPr/>
        <p:txBody>
          <a:bodyPr/>
          <a:lstStyle/>
          <a:p>
            <a:fld id="{0E085603-0994-456B-AC52-E4E3CAE129AD}" type="datetime1">
              <a:rPr lang="en-CA" smtClean="0"/>
              <a:t>2024-07-31</a:t>
            </a:fld>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C46C161-2112-494B-A4C8-41F954B0CFF3}"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BD6BBAF-580F-45E4-A022-6984527E95CE}"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731521" y="1842137"/>
            <a:ext cx="646430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ext Placeholder 4"/>
          <p:cNvSpPr>
            <a:spLocks noGrp="1"/>
          </p:cNvSpPr>
          <p:nvPr>
            <p:ph type="body" sz="quarter" idx="3"/>
          </p:nvPr>
        </p:nvSpPr>
        <p:spPr>
          <a:xfrm>
            <a:off x="7432046" y="1842137"/>
            <a:ext cx="646684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6" y="2609850"/>
            <a:ext cx="646684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7A930BF-3202-4939-8BEC-6B84D2D9686C}" type="datetime1">
              <a:rPr lang="en-CA" smtClean="0"/>
              <a:t>2024-07-31</a:t>
            </a:fld>
            <a:endParaRPr lang="en-CA"/>
          </a:p>
        </p:txBody>
      </p:sp>
      <p:sp>
        <p:nvSpPr>
          <p:cNvPr id="8" name="Footer Placeholder 7"/>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9" name="Slide Number Placeholder 8"/>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AF6AD8-6557-4321-B48B-AD64C4E8BBD4}" type="datetime1">
              <a:rPr lang="en-CA" smtClean="0"/>
              <a:t>2024-07-31</a:t>
            </a:fld>
            <a:endParaRPr lang="en-CA"/>
          </a:p>
        </p:txBody>
      </p:sp>
      <p:sp>
        <p:nvSpPr>
          <p:cNvPr id="4" name="Footer Placeholder 3"/>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53A0B-D3B2-4FCF-98DA-B2D278F04CBF}" type="datetime1">
              <a:rPr lang="en-CA" smtClean="0"/>
              <a:t>2024-07-31</a:t>
            </a:fld>
            <a:endParaRPr lang="en-CA"/>
          </a:p>
        </p:txBody>
      </p:sp>
      <p:sp>
        <p:nvSpPr>
          <p:cNvPr id="3" name="Footer Placeholder 2"/>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1"/>
          </a:xfrm>
        </p:spPr>
        <p:txBody>
          <a:bodyPr anchor="b"/>
          <a:lstStyle>
            <a:lvl1pPr algn="l">
              <a:defRPr sz="3200" b="1"/>
            </a:lvl1pPr>
          </a:lstStyle>
          <a:p>
            <a:r>
              <a:rPr lang="en-US"/>
              <a:t>Click to edit Master title style</a:t>
            </a:r>
            <a:endParaRPr lang="en-CA"/>
          </a:p>
        </p:txBody>
      </p:sp>
      <p:sp>
        <p:nvSpPr>
          <p:cNvPr id="3" name="Content Placeholder 2"/>
          <p:cNvSpPr>
            <a:spLocks noGrp="1"/>
          </p:cNvSpPr>
          <p:nvPr>
            <p:ph idx="1"/>
          </p:nvPr>
        </p:nvSpPr>
        <p:spPr>
          <a:xfrm>
            <a:off x="5720081" y="327663"/>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731524" y="1722125"/>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97EACCA0-3743-40D1-A257-B7C8878B1C00}"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6"/>
          </a:xfrm>
        </p:spPr>
        <p:txBody>
          <a:bodyPr anchor="b"/>
          <a:lstStyle>
            <a:lvl1pPr algn="l">
              <a:defRPr sz="3200" b="1"/>
            </a:lvl1pPr>
          </a:lstStyle>
          <a:p>
            <a:r>
              <a:rPr lang="en-US"/>
              <a:t>Click to edit Master title style</a:t>
            </a:r>
            <a:endParaRPr lang="en-CA"/>
          </a:p>
        </p:txBody>
      </p:sp>
      <p:sp>
        <p:nvSpPr>
          <p:cNvPr id="3" name="Picture Placeholder 2"/>
          <p:cNvSpPr>
            <a:spLocks noGrp="1"/>
          </p:cNvSpPr>
          <p:nvPr>
            <p:ph type="pic" idx="1"/>
          </p:nvPr>
        </p:nvSpPr>
        <p:spPr>
          <a:xfrm>
            <a:off x="2867660"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CA"/>
          </a:p>
        </p:txBody>
      </p:sp>
      <p:sp>
        <p:nvSpPr>
          <p:cNvPr id="4" name="Text Placeholder 3"/>
          <p:cNvSpPr>
            <a:spLocks noGrp="1"/>
          </p:cNvSpPr>
          <p:nvPr>
            <p:ph type="body" sz="half" idx="2"/>
          </p:nvPr>
        </p:nvSpPr>
        <p:spPr>
          <a:xfrm>
            <a:off x="2867660" y="6440807"/>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7AC78954-5C80-4A3F-823B-EA3D74107208}"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7441E32-E90C-42BC-8489-688107795689}"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932" y="322176"/>
            <a:ext cx="12494949" cy="1371600"/>
          </a:xfrm>
          <a:prstGeom prst="rect">
            <a:avLst/>
          </a:prstGeom>
        </p:spPr>
        <p:txBody>
          <a:bodyPr vert="horz" lIns="146304" tIns="73152" rIns="146304" bIns="73152"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731520" y="1920243"/>
            <a:ext cx="13167360" cy="5431155"/>
          </a:xfrm>
          <a:prstGeom prst="rect">
            <a:avLst/>
          </a:prstGeom>
        </p:spPr>
        <p:txBody>
          <a:bodyPr vert="horz" lIns="146304" tIns="73152" rIns="146304" bIns="731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5852160" y="7589520"/>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fld id="{13A93768-417D-49F3-B4FB-D8DE1F5EC558}" type="datetime1">
              <a:rPr lang="en-CA" smtClean="0"/>
              <a:t>2024-07-31</a:t>
            </a:fld>
            <a:endParaRPr lang="en-CA"/>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6734F48E-A456-4E2F-B17E-509464F7A050}" type="slidenum">
              <a:rPr lang="en-CA" smtClean="0"/>
              <a:pPr/>
              <a:t>‹#›</a:t>
            </a:fld>
            <a:endParaRPr lang="en-CA"/>
          </a:p>
        </p:txBody>
      </p:sp>
      <p:pic>
        <p:nvPicPr>
          <p:cNvPr id="5" name="Picture 4">
            <a:extLst>
              <a:ext uri="{FF2B5EF4-FFF2-40B4-BE49-F238E27FC236}">
                <a16:creationId xmlns:a16="http://schemas.microsoft.com/office/drawing/2014/main" id="{49A578A9-9E27-BE8C-A144-C0801658281E}"/>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8350"/>
          <a:stretch/>
        </p:blipFill>
        <p:spPr bwMode="auto">
          <a:xfrm>
            <a:off x="99770" y="378446"/>
            <a:ext cx="1289532" cy="12005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igitalhealthcanada.com/achieving-cphims-ca/" TargetMode="External"/><Relationship Id="rId2" Type="http://schemas.openxmlformats.org/officeDocument/2006/relationships/hyperlink" Target="https://www.sciencedirect.com/science/article/pii/S138650562200222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B331-9178-45BD-B04A-752E788D2CF5}"/>
              </a:ext>
            </a:extLst>
          </p:cNvPr>
          <p:cNvSpPr>
            <a:spLocks noGrp="1"/>
          </p:cNvSpPr>
          <p:nvPr>
            <p:ph type="ctrTitle"/>
          </p:nvPr>
        </p:nvSpPr>
        <p:spPr/>
        <p:txBody>
          <a:bodyPr/>
          <a:lstStyle/>
          <a:p>
            <a:r>
              <a:rPr lang="en-CA" dirty="0"/>
              <a:t>Buildable Digital Health Blueprint</a:t>
            </a:r>
          </a:p>
        </p:txBody>
      </p:sp>
      <p:sp>
        <p:nvSpPr>
          <p:cNvPr id="3" name="Subtitle 2">
            <a:extLst>
              <a:ext uri="{FF2B5EF4-FFF2-40B4-BE49-F238E27FC236}">
                <a16:creationId xmlns:a16="http://schemas.microsoft.com/office/drawing/2014/main" id="{B84EEE71-9AC9-4E43-AF9A-304473FB0C39}"/>
              </a:ext>
            </a:extLst>
          </p:cNvPr>
          <p:cNvSpPr>
            <a:spLocks noGrp="1"/>
          </p:cNvSpPr>
          <p:nvPr>
            <p:ph type="subTitle" idx="1"/>
          </p:nvPr>
        </p:nvSpPr>
        <p:spPr/>
        <p:txBody>
          <a:bodyPr>
            <a:normAutofit/>
          </a:bodyPr>
          <a:lstStyle/>
          <a:p>
            <a:r>
              <a:rPr lang="en-CA" sz="4000" dirty="0"/>
              <a:t>Workshop-4 </a:t>
            </a:r>
          </a:p>
          <a:p>
            <a:r>
              <a:rPr lang="en-CA" sz="4000" dirty="0"/>
              <a:t>Implementation Science</a:t>
            </a:r>
          </a:p>
        </p:txBody>
      </p:sp>
      <p:pic>
        <p:nvPicPr>
          <p:cNvPr id="9" name="Picture 8" descr="A group of people with helmets on top of a puzzle&#10;&#10;Description automatically generated">
            <a:extLst>
              <a:ext uri="{FF2B5EF4-FFF2-40B4-BE49-F238E27FC236}">
                <a16:creationId xmlns:a16="http://schemas.microsoft.com/office/drawing/2014/main" id="{76CB8D49-25BB-B9A0-A21C-0E883A12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352" y="4088095"/>
            <a:ext cx="4674096" cy="3505572"/>
          </a:xfrm>
          <a:prstGeom prst="rect">
            <a:avLst/>
          </a:prstGeom>
        </p:spPr>
      </p:pic>
    </p:spTree>
    <p:extLst>
      <p:ext uri="{BB962C8B-B14F-4D97-AF65-F5344CB8AC3E}">
        <p14:creationId xmlns:p14="http://schemas.microsoft.com/office/powerpoint/2010/main" val="124303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10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06687" y="2668250"/>
            <a:ext cx="7087141" cy="2800767"/>
          </a:xfrm>
          <a:prstGeom prst="rect">
            <a:avLst/>
          </a:prstGeom>
          <a:noFill/>
        </p:spPr>
        <p:txBody>
          <a:bodyPr wrap="square" rtlCol="0">
            <a:spAutoFit/>
          </a:bodyPr>
          <a:lstStyle/>
          <a:p>
            <a:pPr algn="l"/>
            <a:r>
              <a:rPr lang="en-CA" sz="4400" dirty="0">
                <a:solidFill>
                  <a:schemeClr val="tx2"/>
                </a:solidFill>
              </a:rPr>
              <a:t>What would we </a:t>
            </a:r>
            <a:r>
              <a:rPr lang="en-CA" sz="4400" i="1" dirty="0">
                <a:solidFill>
                  <a:schemeClr val="tx2"/>
                </a:solidFill>
              </a:rPr>
              <a:t>typically</a:t>
            </a:r>
            <a:r>
              <a:rPr lang="en-CA" sz="4400" dirty="0">
                <a:solidFill>
                  <a:schemeClr val="tx2"/>
                </a:solidFill>
              </a:rPr>
              <a:t> expect to be the </a:t>
            </a:r>
            <a:r>
              <a:rPr lang="en-CA" sz="4400" b="1" dirty="0">
                <a:solidFill>
                  <a:schemeClr val="tx2"/>
                </a:solidFill>
              </a:rPr>
              <a:t>policy</a:t>
            </a:r>
            <a:r>
              <a:rPr lang="en-CA" sz="4400" dirty="0">
                <a:solidFill>
                  <a:schemeClr val="tx2"/>
                </a:solidFill>
              </a:rPr>
              <a:t> basis related to </a:t>
            </a:r>
            <a:r>
              <a:rPr lang="en-CA" sz="4400" b="1" dirty="0">
                <a:solidFill>
                  <a:schemeClr val="tx2"/>
                </a:solidFill>
              </a:rPr>
              <a:t>person-centric </a:t>
            </a:r>
            <a:r>
              <a:rPr lang="en-CA" sz="4400" dirty="0">
                <a:solidFill>
                  <a:schemeClr val="tx2"/>
                </a:solidFill>
              </a:rPr>
              <a:t>health data?</a:t>
            </a:r>
          </a:p>
        </p:txBody>
      </p:sp>
    </p:spTree>
    <p:extLst>
      <p:ext uri="{BB962C8B-B14F-4D97-AF65-F5344CB8AC3E}">
        <p14:creationId xmlns:p14="http://schemas.microsoft.com/office/powerpoint/2010/main" val="296801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2DE3C-7494-7ED9-493D-92596B253E74}"/>
              </a:ext>
            </a:extLst>
          </p:cNvPr>
          <p:cNvSpPr>
            <a:spLocks noGrp="1"/>
          </p:cNvSpPr>
          <p:nvPr>
            <p:ph type="sldNum" sz="quarter" idx="12"/>
          </p:nvPr>
        </p:nvSpPr>
        <p:spPr/>
        <p:txBody>
          <a:bodyPr/>
          <a:lstStyle/>
          <a:p>
            <a:fld id="{6734F48E-A456-4E2F-B17E-509464F7A050}" type="slidenum">
              <a:rPr lang="en-CA" smtClean="0"/>
              <a:pPr/>
              <a:t>11</a:t>
            </a:fld>
            <a:endParaRPr lang="en-CA"/>
          </a:p>
        </p:txBody>
      </p:sp>
      <p:pic>
        <p:nvPicPr>
          <p:cNvPr id="6" name="Picture 5" descr="A cartoon character holding a red brush&#10;&#10;Description automatically generated">
            <a:extLst>
              <a:ext uri="{FF2B5EF4-FFF2-40B4-BE49-F238E27FC236}">
                <a16:creationId xmlns:a16="http://schemas.microsoft.com/office/drawing/2014/main" id="{EB228397-FCF8-6882-3B8F-BC106265B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600" y="2602632"/>
            <a:ext cx="2857500" cy="4762500"/>
          </a:xfrm>
          <a:prstGeom prst="rect">
            <a:avLst/>
          </a:prstGeom>
        </p:spPr>
      </p:pic>
      <p:sp>
        <p:nvSpPr>
          <p:cNvPr id="7" name="TextBox 6">
            <a:extLst>
              <a:ext uri="{FF2B5EF4-FFF2-40B4-BE49-F238E27FC236}">
                <a16:creationId xmlns:a16="http://schemas.microsoft.com/office/drawing/2014/main" id="{D3DCB253-32E3-D22E-C0A1-89D97CFBE573}"/>
              </a:ext>
            </a:extLst>
          </p:cNvPr>
          <p:cNvSpPr txBox="1"/>
          <p:nvPr/>
        </p:nvSpPr>
        <p:spPr>
          <a:xfrm>
            <a:off x="2197134" y="408573"/>
            <a:ext cx="11161240" cy="2308324"/>
          </a:xfrm>
          <a:prstGeom prst="rect">
            <a:avLst/>
          </a:prstGeom>
          <a:noFill/>
        </p:spPr>
        <p:txBody>
          <a:bodyPr wrap="square" rtlCol="0">
            <a:spAutoFit/>
          </a:bodyPr>
          <a:lstStyle/>
          <a:p>
            <a:pPr algn="ctr"/>
            <a:r>
              <a:rPr lang="en-CA" sz="7200" dirty="0">
                <a:solidFill>
                  <a:schemeClr val="tx2"/>
                </a:solidFill>
              </a:rPr>
              <a:t>The key elements of personal health data policy:</a:t>
            </a:r>
          </a:p>
        </p:txBody>
      </p:sp>
      <p:sp>
        <p:nvSpPr>
          <p:cNvPr id="8" name="TextBox 7">
            <a:extLst>
              <a:ext uri="{FF2B5EF4-FFF2-40B4-BE49-F238E27FC236}">
                <a16:creationId xmlns:a16="http://schemas.microsoft.com/office/drawing/2014/main" id="{D164CBA5-8257-4CD7-7701-C3936644F0F3}"/>
              </a:ext>
            </a:extLst>
          </p:cNvPr>
          <p:cNvSpPr txBox="1"/>
          <p:nvPr/>
        </p:nvSpPr>
        <p:spPr>
          <a:xfrm>
            <a:off x="4578896" y="3754760"/>
            <a:ext cx="7269169" cy="769441"/>
          </a:xfrm>
          <a:prstGeom prst="rect">
            <a:avLst/>
          </a:prstGeom>
          <a:noFill/>
        </p:spPr>
        <p:txBody>
          <a:bodyPr wrap="none" rtlCol="0">
            <a:spAutoFit/>
          </a:bodyPr>
          <a:lstStyle/>
          <a:p>
            <a:pPr algn="l"/>
            <a:r>
              <a:rPr lang="en-CA" sz="4400" b="1" dirty="0">
                <a:solidFill>
                  <a:srgbClr val="C00000"/>
                </a:solidFill>
              </a:rPr>
              <a:t>Health data </a:t>
            </a:r>
            <a:r>
              <a:rPr lang="en-CA" sz="4400" b="1" i="1" dirty="0">
                <a:solidFill>
                  <a:srgbClr val="C00000"/>
                </a:solidFill>
              </a:rPr>
              <a:t>governance</a:t>
            </a:r>
            <a:r>
              <a:rPr lang="en-CA" sz="4400" b="1" dirty="0">
                <a:solidFill>
                  <a:srgbClr val="C00000"/>
                </a:solidFill>
              </a:rPr>
              <a:t> policy</a:t>
            </a:r>
          </a:p>
        </p:txBody>
      </p:sp>
      <p:sp>
        <p:nvSpPr>
          <p:cNvPr id="9" name="TextBox 8">
            <a:extLst>
              <a:ext uri="{FF2B5EF4-FFF2-40B4-BE49-F238E27FC236}">
                <a16:creationId xmlns:a16="http://schemas.microsoft.com/office/drawing/2014/main" id="{11B344E0-F223-4D31-DAB8-61C4A2AD24BC}"/>
              </a:ext>
            </a:extLst>
          </p:cNvPr>
          <p:cNvSpPr txBox="1"/>
          <p:nvPr/>
        </p:nvSpPr>
        <p:spPr>
          <a:xfrm>
            <a:off x="4657310" y="4769292"/>
            <a:ext cx="6270114" cy="769441"/>
          </a:xfrm>
          <a:prstGeom prst="rect">
            <a:avLst/>
          </a:prstGeom>
          <a:noFill/>
        </p:spPr>
        <p:txBody>
          <a:bodyPr wrap="none" rtlCol="0">
            <a:spAutoFit/>
          </a:bodyPr>
          <a:lstStyle/>
          <a:p>
            <a:pPr algn="l"/>
            <a:r>
              <a:rPr lang="en-CA" sz="4400" b="1" dirty="0">
                <a:solidFill>
                  <a:srgbClr val="C00000"/>
                </a:solidFill>
              </a:rPr>
              <a:t>Health data </a:t>
            </a:r>
            <a:r>
              <a:rPr lang="en-CA" sz="4400" b="1" i="1" dirty="0">
                <a:solidFill>
                  <a:srgbClr val="C00000"/>
                </a:solidFill>
              </a:rPr>
              <a:t>sharing</a:t>
            </a:r>
            <a:r>
              <a:rPr lang="en-CA" sz="4400" b="1" dirty="0">
                <a:solidFill>
                  <a:srgbClr val="C00000"/>
                </a:solidFill>
              </a:rPr>
              <a:t> policy</a:t>
            </a:r>
          </a:p>
        </p:txBody>
      </p:sp>
    </p:spTree>
    <p:extLst>
      <p:ext uri="{BB962C8B-B14F-4D97-AF65-F5344CB8AC3E}">
        <p14:creationId xmlns:p14="http://schemas.microsoft.com/office/powerpoint/2010/main" val="387617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C2C47-D3A8-4CDA-C3DA-A617AE2D7068}"/>
              </a:ext>
            </a:extLst>
          </p:cNvPr>
          <p:cNvSpPr>
            <a:spLocks noGrp="1"/>
          </p:cNvSpPr>
          <p:nvPr>
            <p:ph type="title"/>
          </p:nvPr>
        </p:nvSpPr>
        <p:spPr/>
        <p:txBody>
          <a:bodyPr/>
          <a:lstStyle/>
          <a:p>
            <a:r>
              <a:rPr lang="en-CA" dirty="0"/>
              <a:t>Typical Regulated </a:t>
            </a:r>
            <a:r>
              <a:rPr lang="en-CA" b="1" dirty="0"/>
              <a:t>Actors</a:t>
            </a:r>
          </a:p>
        </p:txBody>
      </p:sp>
      <p:sp>
        <p:nvSpPr>
          <p:cNvPr id="2" name="Slide Number Placeholder 1">
            <a:extLst>
              <a:ext uri="{FF2B5EF4-FFF2-40B4-BE49-F238E27FC236}">
                <a16:creationId xmlns:a16="http://schemas.microsoft.com/office/drawing/2014/main" id="{5CF9F04B-E57C-6E3D-59BC-C27C9F397368}"/>
              </a:ext>
            </a:extLst>
          </p:cNvPr>
          <p:cNvSpPr>
            <a:spLocks noGrp="1"/>
          </p:cNvSpPr>
          <p:nvPr>
            <p:ph type="sldNum" sz="quarter" idx="12"/>
          </p:nvPr>
        </p:nvSpPr>
        <p:spPr/>
        <p:txBody>
          <a:bodyPr/>
          <a:lstStyle/>
          <a:p>
            <a:fld id="{6734F48E-A456-4E2F-B17E-509464F7A050}" type="slidenum">
              <a:rPr lang="en-CA" smtClean="0"/>
              <a:pPr/>
              <a:t>12</a:t>
            </a:fld>
            <a:endParaRPr lang="en-CA"/>
          </a:p>
        </p:txBody>
      </p:sp>
      <p:pic>
        <p:nvPicPr>
          <p:cNvPr id="4" name="Picture 3">
            <a:extLst>
              <a:ext uri="{FF2B5EF4-FFF2-40B4-BE49-F238E27FC236}">
                <a16:creationId xmlns:a16="http://schemas.microsoft.com/office/drawing/2014/main" id="{6AB4EC19-A405-708A-7A5A-4135C846CBB0}"/>
              </a:ext>
            </a:extLst>
          </p:cNvPr>
          <p:cNvPicPr>
            <a:picLocks noChangeAspect="1"/>
          </p:cNvPicPr>
          <p:nvPr/>
        </p:nvPicPr>
        <p:blipFill>
          <a:blip r:embed="rId2"/>
          <a:stretch>
            <a:fillRect/>
          </a:stretch>
        </p:blipFill>
        <p:spPr>
          <a:xfrm>
            <a:off x="1403932" y="1738536"/>
            <a:ext cx="11824470" cy="3600400"/>
          </a:xfrm>
          <a:prstGeom prst="rect">
            <a:avLst/>
          </a:prstGeom>
        </p:spPr>
      </p:pic>
      <p:sp>
        <p:nvSpPr>
          <p:cNvPr id="6" name="TextBox 5">
            <a:extLst>
              <a:ext uri="{FF2B5EF4-FFF2-40B4-BE49-F238E27FC236}">
                <a16:creationId xmlns:a16="http://schemas.microsoft.com/office/drawing/2014/main" id="{93457D60-5D24-D301-9440-23594029AC3E}"/>
              </a:ext>
            </a:extLst>
          </p:cNvPr>
          <p:cNvSpPr txBox="1"/>
          <p:nvPr/>
        </p:nvSpPr>
        <p:spPr>
          <a:xfrm>
            <a:off x="1403932" y="5383696"/>
            <a:ext cx="3967052" cy="2308324"/>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Typically, as the owner of data about himself or herself, a subject of care should have a </a:t>
            </a:r>
            <a:r>
              <a:rPr lang="en-US" sz="1800" b="1" dirty="0">
                <a:effectLst/>
                <a:latin typeface="Calibri" panose="020F0502020204030204" pitchFamily="34" charset="0"/>
                <a:ea typeface="Calibri" panose="020F0502020204030204" pitchFamily="34" charset="0"/>
                <a:cs typeface="Myanmar Text" panose="020B0502040204020203" pitchFamily="34" charset="0"/>
              </a:rPr>
              <a:t>right to access their own data </a:t>
            </a:r>
            <a:r>
              <a:rPr lang="en-US" sz="1800" dirty="0">
                <a:effectLst/>
                <a:latin typeface="Calibri" panose="020F0502020204030204" pitchFamily="34" charset="0"/>
                <a:ea typeface="Calibri" panose="020F0502020204030204" pitchFamily="34" charset="0"/>
                <a:cs typeface="Myanmar Text" panose="020B0502040204020203" pitchFamily="34" charset="0"/>
              </a:rPr>
              <a:t>and </a:t>
            </a:r>
            <a:r>
              <a:rPr lang="en-US" sz="1800" b="1" dirty="0">
                <a:effectLst/>
                <a:latin typeface="Calibri" panose="020F0502020204030204" pitchFamily="34" charset="0"/>
                <a:ea typeface="Calibri" panose="020F0502020204030204" pitchFamily="34" charset="0"/>
                <a:cs typeface="Myanmar Text" panose="020B0502040204020203" pitchFamily="34" charset="0"/>
              </a:rPr>
              <a:t>may share their personal health data with whomever they choose</a:t>
            </a:r>
            <a:r>
              <a:rPr lang="en-US" sz="1800" dirty="0">
                <a:effectLst/>
                <a:latin typeface="Calibri" panose="020F0502020204030204" pitchFamily="34" charset="0"/>
                <a:ea typeface="Calibri" panose="020F0502020204030204" pitchFamily="34" charset="0"/>
                <a:cs typeface="Myanmar Text" panose="020B0502040204020203" pitchFamily="34" charset="0"/>
              </a:rPr>
              <a:t>. This right applies to digital data in the same way as it would apply to paper copies of personal health data. </a:t>
            </a:r>
            <a:endParaRPr lang="en-CA" sz="2000" dirty="0">
              <a:solidFill>
                <a:schemeClr val="tx2"/>
              </a:solidFill>
            </a:endParaRPr>
          </a:p>
        </p:txBody>
      </p:sp>
      <p:sp>
        <p:nvSpPr>
          <p:cNvPr id="7" name="TextBox 6">
            <a:extLst>
              <a:ext uri="{FF2B5EF4-FFF2-40B4-BE49-F238E27FC236}">
                <a16:creationId xmlns:a16="http://schemas.microsoft.com/office/drawing/2014/main" id="{8C0B4DDC-668A-37EA-9862-530EDC7E0346}"/>
              </a:ext>
            </a:extLst>
          </p:cNvPr>
          <p:cNvSpPr txBox="1"/>
          <p:nvPr/>
        </p:nvSpPr>
        <p:spPr>
          <a:xfrm>
            <a:off x="5331674" y="5383696"/>
            <a:ext cx="3967052" cy="2031325"/>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Health data custodians are generally required to </a:t>
            </a:r>
            <a:r>
              <a:rPr lang="en-US" sz="1800" b="1" dirty="0">
                <a:effectLst/>
                <a:latin typeface="Calibri" panose="020F0502020204030204" pitchFamily="34" charset="0"/>
                <a:ea typeface="Calibri" panose="020F0502020204030204" pitchFamily="34" charset="0"/>
                <a:cs typeface="Myanmar Text" panose="020B0502040204020203" pitchFamily="34" charset="0"/>
              </a:rPr>
              <a:t>safeguard data holdings</a:t>
            </a:r>
            <a:r>
              <a:rPr lang="en-US" sz="1800" dirty="0">
                <a:effectLst/>
                <a:latin typeface="Calibri" panose="020F0502020204030204" pitchFamily="34" charset="0"/>
                <a:ea typeface="Calibri" panose="020F0502020204030204" pitchFamily="34" charset="0"/>
                <a:cs typeface="Myanmar Text" panose="020B0502040204020203" pitchFamily="34" charset="0"/>
              </a:rPr>
              <a:t>, ensure they are </a:t>
            </a:r>
            <a:r>
              <a:rPr lang="en-US" sz="1800" b="1" dirty="0">
                <a:effectLst/>
                <a:latin typeface="Calibri" panose="020F0502020204030204" pitchFamily="34" charset="0"/>
                <a:ea typeface="Calibri" panose="020F0502020204030204" pitchFamily="34" charset="0"/>
                <a:cs typeface="Myanmar Text" panose="020B0502040204020203" pitchFamily="34" charset="0"/>
              </a:rPr>
              <a:t>available </a:t>
            </a:r>
            <a:r>
              <a:rPr lang="en-US" sz="1800" dirty="0">
                <a:effectLst/>
                <a:latin typeface="Calibri" panose="020F0502020204030204" pitchFamily="34" charset="0"/>
                <a:ea typeface="Calibri" panose="020F0502020204030204" pitchFamily="34" charset="0"/>
                <a:cs typeface="Myanmar Text" panose="020B0502040204020203" pitchFamily="34" charset="0"/>
              </a:rPr>
              <a:t>when they need to be, and ensure they are </a:t>
            </a:r>
            <a:r>
              <a:rPr lang="en-US" sz="1800" b="1" dirty="0">
                <a:effectLst/>
                <a:latin typeface="Calibri" panose="020F0502020204030204" pitchFamily="34" charset="0"/>
                <a:ea typeface="Calibri" panose="020F0502020204030204" pitchFamily="34" charset="0"/>
                <a:cs typeface="Myanmar Text" panose="020B0502040204020203" pitchFamily="34" charset="0"/>
              </a:rPr>
              <a:t>only used by authorized persons for authorized purposes</a:t>
            </a:r>
            <a:r>
              <a:rPr lang="en-US" sz="1800" dirty="0">
                <a:effectLst/>
                <a:latin typeface="Calibri" panose="020F0502020204030204" pitchFamily="34" charset="0"/>
                <a:ea typeface="Calibri" panose="020F0502020204030204" pitchFamily="34" charset="0"/>
                <a:cs typeface="Myanmar Text" panose="020B0502040204020203" pitchFamily="34" charset="0"/>
              </a:rPr>
              <a:t>. All healthcare providers are health data custodians. </a:t>
            </a:r>
            <a:endParaRPr lang="en-CA" sz="2000" dirty="0">
              <a:solidFill>
                <a:schemeClr val="tx2"/>
              </a:solidFill>
            </a:endParaRPr>
          </a:p>
        </p:txBody>
      </p:sp>
      <p:sp>
        <p:nvSpPr>
          <p:cNvPr id="8" name="TextBox 7">
            <a:extLst>
              <a:ext uri="{FF2B5EF4-FFF2-40B4-BE49-F238E27FC236}">
                <a16:creationId xmlns:a16="http://schemas.microsoft.com/office/drawing/2014/main" id="{1447ADD1-1E06-1503-E1F3-EE7B5139A76A}"/>
              </a:ext>
            </a:extLst>
          </p:cNvPr>
          <p:cNvSpPr txBox="1"/>
          <p:nvPr/>
        </p:nvSpPr>
        <p:spPr>
          <a:xfrm>
            <a:off x="9307678" y="5383696"/>
            <a:ext cx="3967052" cy="2031325"/>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Network providers are typically required to </a:t>
            </a:r>
            <a:r>
              <a:rPr lang="en-US" sz="1800" b="1" dirty="0">
                <a:effectLst/>
                <a:latin typeface="Calibri" panose="020F0502020204030204" pitchFamily="34" charset="0"/>
                <a:ea typeface="Calibri" panose="020F0502020204030204" pitchFamily="34" charset="0"/>
                <a:cs typeface="Myanmar Text" panose="020B0502040204020203" pitchFamily="34" charset="0"/>
              </a:rPr>
              <a:t>ensure the integrity of the content </a:t>
            </a:r>
            <a:r>
              <a:rPr lang="en-US" sz="1800" dirty="0">
                <a:effectLst/>
                <a:latin typeface="Calibri" panose="020F0502020204030204" pitchFamily="34" charset="0"/>
                <a:ea typeface="Calibri" panose="020F0502020204030204" pitchFamily="34" charset="0"/>
                <a:cs typeface="Myanmar Text" panose="020B0502040204020203" pitchFamily="34" charset="0"/>
              </a:rPr>
              <a:t>they convey and to ensure that their operational processes </a:t>
            </a:r>
            <a:r>
              <a:rPr lang="en-US" sz="1800" b="1" dirty="0">
                <a:effectLst/>
                <a:latin typeface="Calibri" panose="020F0502020204030204" pitchFamily="34" charset="0"/>
                <a:ea typeface="Calibri" panose="020F0502020204030204" pitchFamily="34" charset="0"/>
                <a:cs typeface="Myanmar Text" panose="020B0502040204020203" pitchFamily="34" charset="0"/>
              </a:rPr>
              <a:t>do not inadvertently create data holdings </a:t>
            </a:r>
            <a:r>
              <a:rPr lang="en-US" sz="1800" dirty="0">
                <a:effectLst/>
                <a:latin typeface="Calibri" panose="020F0502020204030204" pitchFamily="34" charset="0"/>
                <a:ea typeface="Calibri" panose="020F0502020204030204" pitchFamily="34" charset="0"/>
                <a:cs typeface="Myanmar Text" panose="020B0502040204020203" pitchFamily="34" charset="0"/>
              </a:rPr>
              <a:t>that would cause them to become a custodian. </a:t>
            </a:r>
            <a:endParaRPr lang="en-CA" sz="2000" dirty="0">
              <a:solidFill>
                <a:schemeClr val="tx2"/>
              </a:solidFill>
            </a:endParaRPr>
          </a:p>
        </p:txBody>
      </p:sp>
    </p:spTree>
    <p:extLst>
      <p:ext uri="{BB962C8B-B14F-4D97-AF65-F5344CB8AC3E}">
        <p14:creationId xmlns:p14="http://schemas.microsoft.com/office/powerpoint/2010/main" val="4085884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13</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714800" y="298376"/>
            <a:ext cx="9649072" cy="6740307"/>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US" sz="2800" dirty="0">
                <a:solidFill>
                  <a:schemeClr val="tx2"/>
                </a:solidFill>
              </a:rPr>
              <a:t>It is not explicit in the Law that the subject is the </a:t>
            </a:r>
            <a:r>
              <a:rPr lang="en-US" sz="2800" b="1" dirty="0">
                <a:solidFill>
                  <a:schemeClr val="tx2"/>
                </a:solidFill>
              </a:rPr>
              <a:t>owner</a:t>
            </a:r>
            <a:r>
              <a:rPr lang="en-US" sz="2800" dirty="0">
                <a:solidFill>
                  <a:schemeClr val="tx2"/>
                </a:solidFill>
              </a:rPr>
              <a:t> of their data.</a:t>
            </a:r>
          </a:p>
          <a:p>
            <a:pPr marL="449263" indent="-449263" algn="l">
              <a:buSzPct val="75000"/>
              <a:buFont typeface="Wingdings" panose="05000000000000000000" pitchFamily="2" charset="2"/>
              <a:buChar char="q"/>
            </a:pPr>
            <a:r>
              <a:rPr lang="en-US" sz="2800" dirty="0">
                <a:solidFill>
                  <a:schemeClr val="tx2"/>
                </a:solidFill>
              </a:rPr>
              <a:t>There is not a defined distinction, in the Law, between a Data </a:t>
            </a:r>
            <a:r>
              <a:rPr lang="en-US" sz="2800" b="1" dirty="0">
                <a:solidFill>
                  <a:schemeClr val="tx2"/>
                </a:solidFill>
              </a:rPr>
              <a:t>Controller</a:t>
            </a:r>
            <a:r>
              <a:rPr lang="en-US" sz="2800" dirty="0">
                <a:solidFill>
                  <a:schemeClr val="tx2"/>
                </a:solidFill>
              </a:rPr>
              <a:t> and a Data </a:t>
            </a:r>
            <a:r>
              <a:rPr lang="en-US" sz="2800" b="1" dirty="0">
                <a:solidFill>
                  <a:schemeClr val="tx2"/>
                </a:solidFill>
              </a:rPr>
              <a:t>Processor</a:t>
            </a:r>
          </a:p>
          <a:p>
            <a:pPr marL="449263" indent="-449263" algn="l">
              <a:buSzPct val="75000"/>
              <a:buFont typeface="Wingdings" panose="05000000000000000000" pitchFamily="2" charset="2"/>
              <a:buChar char="q"/>
            </a:pPr>
            <a:r>
              <a:rPr lang="en-US" sz="2800" dirty="0">
                <a:solidFill>
                  <a:schemeClr val="tx2"/>
                </a:solidFill>
              </a:rPr>
              <a:t>The obligations of the Data Controller </a:t>
            </a:r>
            <a:r>
              <a:rPr lang="en-US" sz="2800" b="1" dirty="0">
                <a:solidFill>
                  <a:schemeClr val="tx2"/>
                </a:solidFill>
              </a:rPr>
              <a:t>are</a:t>
            </a:r>
            <a:r>
              <a:rPr lang="en-US" sz="2800" dirty="0">
                <a:solidFill>
                  <a:schemeClr val="tx2"/>
                </a:solidFill>
              </a:rPr>
              <a:t> stipulated in the Law. These data management obligations include: security; actions </a:t>
            </a:r>
            <a:r>
              <a:rPr lang="en-US" sz="2800" b="1" dirty="0">
                <a:solidFill>
                  <a:schemeClr val="tx2"/>
                </a:solidFill>
              </a:rPr>
              <a:t>requested/consented</a:t>
            </a:r>
            <a:r>
              <a:rPr lang="en-US" sz="2800" dirty="0">
                <a:solidFill>
                  <a:schemeClr val="tx2"/>
                </a:solidFill>
              </a:rPr>
              <a:t> by the subject; disclosure to law enforcement when necessary; reliable storage; protecting the stability of the nation and orderliness of society; advancing ICT in support of society; complying with relevant laws.</a:t>
            </a:r>
          </a:p>
          <a:p>
            <a:pPr marL="449263" indent="-449263" algn="l">
              <a:buSzPct val="75000"/>
              <a:buFont typeface="Wingdings" panose="05000000000000000000" pitchFamily="2" charset="2"/>
              <a:buChar char="q"/>
            </a:pPr>
            <a:r>
              <a:rPr lang="en-US" sz="2800" dirty="0">
                <a:solidFill>
                  <a:schemeClr val="tx2"/>
                </a:solidFill>
              </a:rPr>
              <a:t>The rights of the data Subject </a:t>
            </a:r>
            <a:r>
              <a:rPr lang="en-US" sz="2800" b="1" dirty="0">
                <a:solidFill>
                  <a:schemeClr val="tx2"/>
                </a:solidFill>
              </a:rPr>
              <a:t>are </a:t>
            </a:r>
            <a:r>
              <a:rPr lang="en-US" sz="2800" dirty="0">
                <a:solidFill>
                  <a:schemeClr val="tx2"/>
                </a:solidFill>
              </a:rPr>
              <a:t>stipulated in the Law. The subject’s data rights include the right to: be informed of purpose of use; access; rectify/amend; erase; </a:t>
            </a:r>
            <a:r>
              <a:rPr lang="en-US" sz="2800" b="1" dirty="0">
                <a:solidFill>
                  <a:schemeClr val="tx2"/>
                </a:solidFill>
              </a:rPr>
              <a:t>opt-out </a:t>
            </a:r>
            <a:r>
              <a:rPr lang="en-US" sz="2800" dirty="0">
                <a:solidFill>
                  <a:schemeClr val="tx2"/>
                </a:solidFill>
              </a:rPr>
              <a:t>of sharing; complain/escalate issues of non-compliance.</a:t>
            </a:r>
          </a:p>
        </p:txBody>
      </p:sp>
    </p:spTree>
    <p:extLst>
      <p:ext uri="{BB962C8B-B14F-4D97-AF65-F5344CB8AC3E}">
        <p14:creationId xmlns:p14="http://schemas.microsoft.com/office/powerpoint/2010/main" val="359449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14</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31860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4.1</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a:bodyPr>
          <a:lstStyle/>
          <a:p>
            <a:r>
              <a:rPr lang="en-CA" dirty="0"/>
              <a:t>Do our </a:t>
            </a:r>
            <a:r>
              <a:rPr lang="en-CA" b="1" dirty="0"/>
              <a:t>existing</a:t>
            </a:r>
            <a:r>
              <a:rPr lang="en-CA" dirty="0"/>
              <a:t> policies identify the regulated </a:t>
            </a:r>
            <a:r>
              <a:rPr lang="en-CA" b="1" dirty="0"/>
              <a:t>actors</a:t>
            </a:r>
            <a:r>
              <a:rPr lang="en-CA" dirty="0"/>
              <a:t> and their respective </a:t>
            </a:r>
            <a:r>
              <a:rPr lang="en-CA" b="1" dirty="0"/>
              <a:t>rights</a:t>
            </a:r>
            <a:r>
              <a:rPr lang="en-CA" dirty="0"/>
              <a:t> and </a:t>
            </a:r>
            <a:r>
              <a:rPr lang="en-CA" b="1" dirty="0"/>
              <a:t>mandates</a:t>
            </a:r>
            <a:r>
              <a:rPr lang="en-CA" dirty="0"/>
              <a:t>? </a:t>
            </a:r>
          </a:p>
          <a:p>
            <a:r>
              <a:rPr lang="en-CA" dirty="0"/>
              <a:t>What </a:t>
            </a:r>
            <a:r>
              <a:rPr lang="en-CA" b="1" dirty="0"/>
              <a:t>legislative mechanism(s) </a:t>
            </a:r>
            <a:r>
              <a:rPr lang="en-CA" dirty="0"/>
              <a:t>should we employ to </a:t>
            </a:r>
            <a:r>
              <a:rPr lang="en-CA" b="1" dirty="0"/>
              <a:t>evolve</a:t>
            </a:r>
            <a:r>
              <a:rPr lang="en-CA" dirty="0"/>
              <a:t> the policy framework?</a:t>
            </a:r>
          </a:p>
          <a:p>
            <a:r>
              <a:rPr lang="en-CA" dirty="0"/>
              <a:t>What are the regulated </a:t>
            </a:r>
            <a:r>
              <a:rPr lang="en-CA" b="1" dirty="0"/>
              <a:t>purposes of use </a:t>
            </a:r>
            <a:r>
              <a:rPr lang="en-CA" dirty="0"/>
              <a:t>for health data; do these need to change (e.g. are we </a:t>
            </a:r>
            <a:r>
              <a:rPr lang="en-CA" b="1" dirty="0"/>
              <a:t>ready for AI </a:t>
            </a:r>
            <a:r>
              <a:rPr lang="en-CA" dirty="0"/>
              <a:t>and the need for large training data sets)?</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15</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BFDF2870-8475-ADC3-E388-7659DA3DADA5}"/>
              </a:ext>
            </a:extLst>
          </p:cNvPr>
          <p:cNvSpPr txBox="1"/>
          <p:nvPr/>
        </p:nvSpPr>
        <p:spPr>
          <a:xfrm>
            <a:off x="9187408" y="807921"/>
            <a:ext cx="3435812" cy="400110"/>
          </a:xfrm>
          <a:prstGeom prst="rect">
            <a:avLst/>
          </a:prstGeom>
          <a:noFill/>
        </p:spPr>
        <p:txBody>
          <a:bodyPr wrap="none" rtlCol="0">
            <a:spAutoFit/>
          </a:bodyPr>
          <a:lstStyle/>
          <a:p>
            <a:pPr algn="l"/>
            <a:r>
              <a:rPr lang="en-CA" sz="2000" dirty="0">
                <a:solidFill>
                  <a:srgbClr val="C00000"/>
                </a:solidFill>
              </a:rPr>
              <a:t>&lt;paste Google Form link, here&gt;</a:t>
            </a:r>
          </a:p>
        </p:txBody>
      </p:sp>
    </p:spTree>
    <p:extLst>
      <p:ext uri="{BB962C8B-B14F-4D97-AF65-F5344CB8AC3E}">
        <p14:creationId xmlns:p14="http://schemas.microsoft.com/office/powerpoint/2010/main" val="878836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96A2E-0528-B86A-DF94-EB42D908C11D}"/>
              </a:ext>
            </a:extLst>
          </p:cNvPr>
          <p:cNvSpPr>
            <a:spLocks noGrp="1"/>
          </p:cNvSpPr>
          <p:nvPr>
            <p:ph type="title"/>
          </p:nvPr>
        </p:nvSpPr>
        <p:spPr/>
        <p:txBody>
          <a:bodyPr/>
          <a:lstStyle/>
          <a:p>
            <a:r>
              <a:rPr lang="en-CA" dirty="0"/>
              <a:t>Interaction 4.1</a:t>
            </a:r>
          </a:p>
        </p:txBody>
      </p:sp>
      <p:sp>
        <p:nvSpPr>
          <p:cNvPr id="4" name="Slide Number Placeholder 3">
            <a:extLst>
              <a:ext uri="{FF2B5EF4-FFF2-40B4-BE49-F238E27FC236}">
                <a16:creationId xmlns:a16="http://schemas.microsoft.com/office/drawing/2014/main" id="{726B1035-2A1F-7660-92A1-AB99D17873D7}"/>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1026" name="Picture 2" descr="Forms response chart. Question title: Which health data actors are defined in our existing policies, and are their rights (privileges) and their mandates (required behaviours) described in the relevant policy framework? [Check all that apply]. Number of responses: 9 responses.">
            <a:extLst>
              <a:ext uri="{FF2B5EF4-FFF2-40B4-BE49-F238E27FC236}">
                <a16:creationId xmlns:a16="http://schemas.microsoft.com/office/drawing/2014/main" id="{77D343BB-EA12-0521-C1EC-D5F418685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420" y="1693776"/>
            <a:ext cx="10555560" cy="536482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77A97B2-1791-7EA4-D3A4-04CD7C28B9A6}"/>
              </a:ext>
            </a:extLst>
          </p:cNvPr>
          <p:cNvSpPr/>
          <p:nvPr/>
        </p:nvSpPr>
        <p:spPr>
          <a:xfrm>
            <a:off x="3282752" y="5626968"/>
            <a:ext cx="158417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98970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96A2E-0528-B86A-DF94-EB42D908C11D}"/>
              </a:ext>
            </a:extLst>
          </p:cNvPr>
          <p:cNvSpPr>
            <a:spLocks noGrp="1"/>
          </p:cNvSpPr>
          <p:nvPr>
            <p:ph type="title"/>
          </p:nvPr>
        </p:nvSpPr>
        <p:spPr/>
        <p:txBody>
          <a:bodyPr/>
          <a:lstStyle/>
          <a:p>
            <a:r>
              <a:rPr lang="en-CA" dirty="0"/>
              <a:t>Interaction 4.1</a:t>
            </a:r>
          </a:p>
        </p:txBody>
      </p:sp>
      <p:sp>
        <p:nvSpPr>
          <p:cNvPr id="4" name="Slide Number Placeholder 3">
            <a:extLst>
              <a:ext uri="{FF2B5EF4-FFF2-40B4-BE49-F238E27FC236}">
                <a16:creationId xmlns:a16="http://schemas.microsoft.com/office/drawing/2014/main" id="{726B1035-2A1F-7660-92A1-AB99D17873D7}"/>
              </a:ext>
            </a:extLst>
          </p:cNvPr>
          <p:cNvSpPr>
            <a:spLocks noGrp="1"/>
          </p:cNvSpPr>
          <p:nvPr>
            <p:ph type="sldNum" sz="quarter" idx="12"/>
          </p:nvPr>
        </p:nvSpPr>
        <p:spPr/>
        <p:txBody>
          <a:bodyPr/>
          <a:lstStyle/>
          <a:p>
            <a:fld id="{6734F48E-A456-4E2F-B17E-509464F7A050}" type="slidenum">
              <a:rPr lang="en-CA" smtClean="0"/>
              <a:pPr/>
              <a:t>17</a:t>
            </a:fld>
            <a:endParaRPr lang="en-CA"/>
          </a:p>
        </p:txBody>
      </p:sp>
      <p:pic>
        <p:nvPicPr>
          <p:cNvPr id="2050" name="Picture 2" descr="Forms response chart. Question title: What legislative mechanism should we employ to evolve the policy framework?. Number of responses: 9 responses.">
            <a:extLst>
              <a:ext uri="{FF2B5EF4-FFF2-40B4-BE49-F238E27FC236}">
                <a16:creationId xmlns:a16="http://schemas.microsoft.com/office/drawing/2014/main" id="{101CA5AA-9148-F73D-EE3E-FF31D33B9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664" y="1818212"/>
            <a:ext cx="10915600" cy="459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89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96A2E-0528-B86A-DF94-EB42D908C11D}"/>
              </a:ext>
            </a:extLst>
          </p:cNvPr>
          <p:cNvSpPr>
            <a:spLocks noGrp="1"/>
          </p:cNvSpPr>
          <p:nvPr>
            <p:ph type="title"/>
          </p:nvPr>
        </p:nvSpPr>
        <p:spPr/>
        <p:txBody>
          <a:bodyPr/>
          <a:lstStyle/>
          <a:p>
            <a:r>
              <a:rPr lang="en-CA" dirty="0"/>
              <a:t>Interaction 4.1</a:t>
            </a:r>
          </a:p>
        </p:txBody>
      </p:sp>
      <p:sp>
        <p:nvSpPr>
          <p:cNvPr id="4" name="Slide Number Placeholder 3">
            <a:extLst>
              <a:ext uri="{FF2B5EF4-FFF2-40B4-BE49-F238E27FC236}">
                <a16:creationId xmlns:a16="http://schemas.microsoft.com/office/drawing/2014/main" id="{726B1035-2A1F-7660-92A1-AB99D17873D7}"/>
              </a:ext>
            </a:extLst>
          </p:cNvPr>
          <p:cNvSpPr>
            <a:spLocks noGrp="1"/>
          </p:cNvSpPr>
          <p:nvPr>
            <p:ph type="sldNum" sz="quarter" idx="12"/>
          </p:nvPr>
        </p:nvSpPr>
        <p:spPr/>
        <p:txBody>
          <a:bodyPr/>
          <a:lstStyle/>
          <a:p>
            <a:fld id="{6734F48E-A456-4E2F-B17E-509464F7A050}" type="slidenum">
              <a:rPr lang="en-CA" smtClean="0"/>
              <a:pPr/>
              <a:t>18</a:t>
            </a:fld>
            <a:endParaRPr lang="en-CA"/>
          </a:p>
        </p:txBody>
      </p:sp>
      <p:pic>
        <p:nvPicPr>
          <p:cNvPr id="3074" name="Picture 2" descr="Forms response chart. Question title: Without requiring special permission (explicit patient consent), a health data custodian may, today, use person-centric health data for the following purposes: [check all that apply]. Number of responses: 9 responses.">
            <a:extLst>
              <a:ext uri="{FF2B5EF4-FFF2-40B4-BE49-F238E27FC236}">
                <a16:creationId xmlns:a16="http://schemas.microsoft.com/office/drawing/2014/main" id="{A0912C06-CA48-E53E-DEF7-3766A0742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456" y="1522512"/>
            <a:ext cx="11423899" cy="580615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D241920-9683-BFEE-8B4C-CB62660D4EBB}"/>
              </a:ext>
            </a:extLst>
          </p:cNvPr>
          <p:cNvSpPr/>
          <p:nvPr/>
        </p:nvSpPr>
        <p:spPr>
          <a:xfrm>
            <a:off x="1842592" y="5626968"/>
            <a:ext cx="3528392" cy="12241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11817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96A2E-0528-B86A-DF94-EB42D908C11D}"/>
              </a:ext>
            </a:extLst>
          </p:cNvPr>
          <p:cNvSpPr>
            <a:spLocks noGrp="1"/>
          </p:cNvSpPr>
          <p:nvPr>
            <p:ph type="title"/>
          </p:nvPr>
        </p:nvSpPr>
        <p:spPr/>
        <p:txBody>
          <a:bodyPr/>
          <a:lstStyle/>
          <a:p>
            <a:r>
              <a:rPr lang="en-CA" dirty="0"/>
              <a:t>Interaction 4.1</a:t>
            </a:r>
          </a:p>
        </p:txBody>
      </p:sp>
      <p:sp>
        <p:nvSpPr>
          <p:cNvPr id="4" name="Slide Number Placeholder 3">
            <a:extLst>
              <a:ext uri="{FF2B5EF4-FFF2-40B4-BE49-F238E27FC236}">
                <a16:creationId xmlns:a16="http://schemas.microsoft.com/office/drawing/2014/main" id="{726B1035-2A1F-7660-92A1-AB99D17873D7}"/>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4098" name="Picture 2" descr="Forms response chart. Question title: For which purposes of use should we develop new legislation? [Check all that apply]. Number of responses: 9 responses.">
            <a:extLst>
              <a:ext uri="{FF2B5EF4-FFF2-40B4-BE49-F238E27FC236}">
                <a16:creationId xmlns:a16="http://schemas.microsoft.com/office/drawing/2014/main" id="{8BD0C0CF-367C-943F-F47E-68BCDE0E4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163" y="1882552"/>
            <a:ext cx="11100485" cy="52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3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736" y="4618856"/>
            <a:ext cx="3202610" cy="2670977"/>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a:bodyPr>
          <a:lstStyle/>
          <a:p>
            <a:r>
              <a:rPr lang="en-CA" dirty="0"/>
              <a:t>Leverage each successive workshop to progress the development of the blueprint:</a:t>
            </a:r>
          </a:p>
          <a:p>
            <a:pPr marL="1474470" lvl="1" indent="-742950">
              <a:buFont typeface="+mj-lt"/>
              <a:buAutoNum type="arabicPeriod"/>
            </a:pPr>
            <a:r>
              <a:rPr lang="en-CA" dirty="0"/>
              <a:t>Use cases (choosing our initial care pathways)</a:t>
            </a:r>
          </a:p>
          <a:p>
            <a:pPr marL="1474470" lvl="1" indent="-742950">
              <a:buFont typeface="+mj-lt"/>
              <a:buAutoNum type="arabicPeriod"/>
            </a:pPr>
            <a:r>
              <a:rPr lang="en-CA" dirty="0"/>
              <a:t>Digital health specifications (Integration Profiles)</a:t>
            </a:r>
          </a:p>
          <a:p>
            <a:pPr marL="1474470" lvl="1" indent="-742950">
              <a:buFont typeface="+mj-lt"/>
              <a:buAutoNum type="arabicPeriod"/>
            </a:pPr>
            <a:r>
              <a:rPr lang="en-CA" dirty="0"/>
              <a:t>“Building blocks” (conformant solutions)</a:t>
            </a:r>
          </a:p>
          <a:p>
            <a:pPr marL="1474470" lvl="1" indent="-742950">
              <a:buFont typeface="+mj-lt"/>
              <a:buAutoNum type="arabicPeriod"/>
            </a:pPr>
            <a:r>
              <a:rPr lang="en-CA" b="1" dirty="0">
                <a:solidFill>
                  <a:srgbClr val="FF0000"/>
                </a:solidFill>
              </a:rPr>
              <a:t>Implementation science (making it “go”)</a:t>
            </a:r>
          </a:p>
          <a:p>
            <a:r>
              <a:rPr lang="en-CA"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94677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20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3592" y="2098576"/>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202632" y="2890664"/>
            <a:ext cx="8568953" cy="2123658"/>
          </a:xfrm>
          <a:prstGeom prst="rect">
            <a:avLst/>
          </a:prstGeom>
          <a:noFill/>
        </p:spPr>
        <p:txBody>
          <a:bodyPr wrap="square" rtlCol="0">
            <a:spAutoFit/>
          </a:bodyPr>
          <a:lstStyle/>
          <a:p>
            <a:pPr algn="r"/>
            <a:r>
              <a:rPr lang="en-CA" sz="4400" dirty="0">
                <a:solidFill>
                  <a:schemeClr val="tx2"/>
                </a:solidFill>
              </a:rPr>
              <a:t>What would we </a:t>
            </a:r>
            <a:r>
              <a:rPr lang="en-CA" sz="4400" i="1" dirty="0">
                <a:solidFill>
                  <a:schemeClr val="tx2"/>
                </a:solidFill>
              </a:rPr>
              <a:t>typically</a:t>
            </a:r>
            <a:r>
              <a:rPr lang="en-CA" sz="4400" dirty="0">
                <a:solidFill>
                  <a:schemeClr val="tx2"/>
                </a:solidFill>
              </a:rPr>
              <a:t> expect to be the </a:t>
            </a:r>
            <a:r>
              <a:rPr lang="en-CA" sz="4400" b="1" dirty="0">
                <a:solidFill>
                  <a:schemeClr val="tx2"/>
                </a:solidFill>
              </a:rPr>
              <a:t>policy</a:t>
            </a:r>
            <a:r>
              <a:rPr lang="en-CA" sz="4400" dirty="0">
                <a:solidFill>
                  <a:schemeClr val="tx2"/>
                </a:solidFill>
              </a:rPr>
              <a:t> basis related to </a:t>
            </a:r>
            <a:r>
              <a:rPr lang="en-CA" sz="4400" b="1" dirty="0">
                <a:solidFill>
                  <a:schemeClr val="tx2"/>
                </a:solidFill>
              </a:rPr>
              <a:t>person-centric </a:t>
            </a:r>
            <a:r>
              <a:rPr lang="en-CA" sz="4400" dirty="0">
                <a:solidFill>
                  <a:schemeClr val="tx2"/>
                </a:solidFill>
              </a:rPr>
              <a:t>health data </a:t>
            </a:r>
            <a:r>
              <a:rPr lang="en-CA" sz="4400" b="1" i="1" u="sng" dirty="0">
                <a:solidFill>
                  <a:schemeClr val="tx2"/>
                </a:solidFill>
              </a:rPr>
              <a:t>sharing</a:t>
            </a:r>
            <a:r>
              <a:rPr lang="en-CA" sz="4400" dirty="0">
                <a:solidFill>
                  <a:schemeClr val="tx2"/>
                </a:solidFill>
              </a:rPr>
              <a:t>?</a:t>
            </a:r>
          </a:p>
        </p:txBody>
      </p:sp>
    </p:spTree>
    <p:extLst>
      <p:ext uri="{BB962C8B-B14F-4D97-AF65-F5344CB8AC3E}">
        <p14:creationId xmlns:p14="http://schemas.microsoft.com/office/powerpoint/2010/main" val="2363883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21</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561911"/>
            <a:ext cx="10657210" cy="6197578"/>
          </a:xfrm>
          <a:prstGeom prst="rect">
            <a:avLst/>
          </a:prstGeom>
        </p:spPr>
      </p:pic>
    </p:spTree>
    <p:extLst>
      <p:ext uri="{BB962C8B-B14F-4D97-AF65-F5344CB8AC3E}">
        <p14:creationId xmlns:p14="http://schemas.microsoft.com/office/powerpoint/2010/main" val="497739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D9B2A-46C0-95DD-EC10-9F0EAC70DEAD}"/>
              </a:ext>
            </a:extLst>
          </p:cNvPr>
          <p:cNvSpPr>
            <a:spLocks noGrp="1"/>
          </p:cNvSpPr>
          <p:nvPr>
            <p:ph type="title"/>
          </p:nvPr>
        </p:nvSpPr>
        <p:spPr/>
        <p:txBody>
          <a:bodyPr/>
          <a:lstStyle/>
          <a:p>
            <a:r>
              <a:rPr lang="en-CA" dirty="0"/>
              <a:t>Data sharing</a:t>
            </a:r>
            <a:r>
              <a:rPr lang="en-CA" b="1" dirty="0"/>
              <a:t> policy options</a:t>
            </a:r>
          </a:p>
        </p:txBody>
      </p:sp>
      <p:sp>
        <p:nvSpPr>
          <p:cNvPr id="5" name="Content Placeholder 4">
            <a:extLst>
              <a:ext uri="{FF2B5EF4-FFF2-40B4-BE49-F238E27FC236}">
                <a16:creationId xmlns:a16="http://schemas.microsoft.com/office/drawing/2014/main" id="{7660B1B7-D9E6-2FBB-9827-05E0953BD792}"/>
              </a:ext>
            </a:extLst>
          </p:cNvPr>
          <p:cNvSpPr>
            <a:spLocks noGrp="1"/>
          </p:cNvSpPr>
          <p:nvPr>
            <p:ph idx="1"/>
          </p:nvPr>
        </p:nvSpPr>
        <p:spPr/>
        <p:txBody>
          <a:bodyPr>
            <a:normAutofit fontScale="70000" lnSpcReduction="20000"/>
          </a:bodyPr>
          <a:lstStyle/>
          <a:p>
            <a:r>
              <a:rPr lang="en-CA" dirty="0"/>
              <a:t>Opt-in – a client must explicitly give informed consent. Without this consent, their health data </a:t>
            </a:r>
            <a:r>
              <a:rPr lang="en-CA" b="1" dirty="0"/>
              <a:t>is </a:t>
            </a:r>
            <a:r>
              <a:rPr lang="en-CA" b="1" u="sng" dirty="0"/>
              <a:t>not</a:t>
            </a:r>
            <a:r>
              <a:rPr lang="en-CA" b="1" dirty="0"/>
              <a:t> shared</a:t>
            </a:r>
            <a:r>
              <a:rPr lang="en-CA" dirty="0"/>
              <a:t>.</a:t>
            </a:r>
          </a:p>
          <a:p>
            <a:r>
              <a:rPr lang="en-CA" dirty="0"/>
              <a:t>Opt-out – unless a client explicitly withdraws their consent, their health data </a:t>
            </a:r>
            <a:r>
              <a:rPr lang="en-CA" b="1" u="sng" dirty="0"/>
              <a:t>is</a:t>
            </a:r>
            <a:r>
              <a:rPr lang="en-CA" b="1" dirty="0"/>
              <a:t> shared</a:t>
            </a:r>
            <a:r>
              <a:rPr lang="en-CA" dirty="0"/>
              <a:t>.</a:t>
            </a:r>
          </a:p>
          <a:p>
            <a:r>
              <a:rPr lang="en-CA" dirty="0"/>
              <a:t>BTG – a care provider may, with explicit reasons given and logged, </a:t>
            </a:r>
            <a:r>
              <a:rPr lang="en-CA" b="1" dirty="0"/>
              <a:t>override</a:t>
            </a:r>
            <a:r>
              <a:rPr lang="en-CA" dirty="0"/>
              <a:t> the client’s consent option (“break the glass”).</a:t>
            </a:r>
          </a:p>
          <a:p>
            <a:r>
              <a:rPr lang="en-CA" dirty="0"/>
              <a:t>Circle of Care – the </a:t>
            </a:r>
            <a:r>
              <a:rPr lang="en-CA" b="1" dirty="0"/>
              <a:t>scope</a:t>
            </a:r>
            <a:r>
              <a:rPr lang="en-CA" dirty="0"/>
              <a:t> of a client’s consent is applied to care </a:t>
            </a:r>
            <a:r>
              <a:rPr lang="en-CA" b="1" dirty="0"/>
              <a:t>providers</a:t>
            </a:r>
            <a:r>
              <a:rPr lang="en-CA" dirty="0"/>
              <a:t> in their circle of care. This circle can be broadly defined (entire care network) or narrowly (explicit list of care providers).</a:t>
            </a:r>
          </a:p>
          <a:p>
            <a:r>
              <a:rPr lang="en-CA" dirty="0"/>
              <a:t>Purpose of Use – the </a:t>
            </a:r>
            <a:r>
              <a:rPr lang="en-CA" b="1" dirty="0"/>
              <a:t>scope</a:t>
            </a:r>
            <a:r>
              <a:rPr lang="en-CA" dirty="0"/>
              <a:t> of a client’s consent will apply to select </a:t>
            </a:r>
            <a:r>
              <a:rPr lang="en-CA" b="1" dirty="0"/>
              <a:t>purposes</a:t>
            </a:r>
            <a:r>
              <a:rPr lang="en-CA" dirty="0"/>
              <a:t>. Commonly, </a:t>
            </a:r>
            <a:r>
              <a:rPr lang="en-CA" b="1" dirty="0"/>
              <a:t>care delivery</a:t>
            </a:r>
            <a:r>
              <a:rPr lang="en-CA" dirty="0"/>
              <a:t> is the only permitted use unless other purposes are specifically consented to (e.g. clinical trial, research, etc.).</a:t>
            </a:r>
          </a:p>
        </p:txBody>
      </p:sp>
      <p:sp>
        <p:nvSpPr>
          <p:cNvPr id="3" name="Slide Number Placeholder 2">
            <a:extLst>
              <a:ext uri="{FF2B5EF4-FFF2-40B4-BE49-F238E27FC236}">
                <a16:creationId xmlns:a16="http://schemas.microsoft.com/office/drawing/2014/main" id="{B841C071-8C5B-EFFC-91F8-026CC006AC48}"/>
              </a:ext>
            </a:extLst>
          </p:cNvPr>
          <p:cNvSpPr>
            <a:spLocks noGrp="1"/>
          </p:cNvSpPr>
          <p:nvPr>
            <p:ph type="sldNum" sz="quarter" idx="12"/>
          </p:nvPr>
        </p:nvSpPr>
        <p:spPr/>
        <p:txBody>
          <a:bodyPr/>
          <a:lstStyle/>
          <a:p>
            <a:fld id="{6734F48E-A456-4E2F-B17E-509464F7A050}" type="slidenum">
              <a:rPr lang="en-CA" smtClean="0"/>
              <a:pPr/>
              <a:t>22</a:t>
            </a:fld>
            <a:endParaRPr lang="en-CA"/>
          </a:p>
        </p:txBody>
      </p:sp>
    </p:spTree>
    <p:extLst>
      <p:ext uri="{BB962C8B-B14F-4D97-AF65-F5344CB8AC3E}">
        <p14:creationId xmlns:p14="http://schemas.microsoft.com/office/powerpoint/2010/main" val="358410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FC3A52-58AB-8A9F-64B9-AC6B8F5FDBD5}"/>
              </a:ext>
            </a:extLst>
          </p:cNvPr>
          <p:cNvSpPr>
            <a:spLocks noGrp="1"/>
          </p:cNvSpPr>
          <p:nvPr>
            <p:ph type="title"/>
          </p:nvPr>
        </p:nvSpPr>
        <p:spPr/>
        <p:txBody>
          <a:bodyPr/>
          <a:lstStyle/>
          <a:p>
            <a:r>
              <a:rPr lang="en-CA" dirty="0"/>
              <a:t>Data Sharing</a:t>
            </a:r>
            <a:r>
              <a:rPr lang="en-CA" b="1" dirty="0"/>
              <a:t> Recommendation</a:t>
            </a:r>
          </a:p>
        </p:txBody>
      </p:sp>
      <p:sp>
        <p:nvSpPr>
          <p:cNvPr id="5" name="Content Placeholder 4">
            <a:extLst>
              <a:ext uri="{FF2B5EF4-FFF2-40B4-BE49-F238E27FC236}">
                <a16:creationId xmlns:a16="http://schemas.microsoft.com/office/drawing/2014/main" id="{3D80FC44-F3BF-7770-9905-3CF9FBAC7A42}"/>
              </a:ext>
            </a:extLst>
          </p:cNvPr>
          <p:cNvSpPr>
            <a:spLocks noGrp="1"/>
          </p:cNvSpPr>
          <p:nvPr>
            <p:ph idx="1"/>
          </p:nvPr>
        </p:nvSpPr>
        <p:spPr/>
        <p:txBody>
          <a:bodyPr>
            <a:normAutofit fontScale="77500" lnSpcReduction="20000"/>
          </a:bodyPr>
          <a:lstStyle/>
          <a:p>
            <a:r>
              <a:rPr lang="en-CA" dirty="0"/>
              <a:t>For </a:t>
            </a:r>
            <a:r>
              <a:rPr lang="en-CA" b="1" i="1" dirty="0"/>
              <a:t>implementability</a:t>
            </a:r>
            <a:r>
              <a:rPr lang="en-CA" dirty="0"/>
              <a:t>, an </a:t>
            </a:r>
            <a:r>
              <a:rPr lang="en-CA" b="1" dirty="0"/>
              <a:t>opt-out/</a:t>
            </a:r>
            <a:r>
              <a:rPr lang="en-CA" b="1" u="sng" dirty="0"/>
              <a:t>no</a:t>
            </a:r>
            <a:r>
              <a:rPr lang="en-CA" b="1" dirty="0"/>
              <a:t>-BTG/whole-network/care-purpose</a:t>
            </a:r>
            <a:r>
              <a:rPr lang="en-CA" dirty="0"/>
              <a:t> consent policy is </a:t>
            </a:r>
            <a:r>
              <a:rPr lang="en-CA" b="1" i="1" dirty="0"/>
              <a:t>highly </a:t>
            </a:r>
            <a:r>
              <a:rPr lang="en-CA" dirty="0"/>
              <a:t>recommended:</a:t>
            </a:r>
          </a:p>
          <a:p>
            <a:pPr lvl="1"/>
            <a:r>
              <a:rPr lang="en-CA" dirty="0"/>
              <a:t>By default, a patient’s data </a:t>
            </a:r>
            <a:r>
              <a:rPr lang="en-CA" b="1" u="sng" dirty="0"/>
              <a:t>will</a:t>
            </a:r>
            <a:r>
              <a:rPr lang="en-CA" b="1" dirty="0"/>
              <a:t> be shared </a:t>
            </a:r>
            <a:r>
              <a:rPr lang="en-CA" dirty="0"/>
              <a:t>within the </a:t>
            </a:r>
            <a:r>
              <a:rPr lang="en-CA" b="1" dirty="0"/>
              <a:t>entire</a:t>
            </a:r>
            <a:r>
              <a:rPr lang="en-CA" dirty="0"/>
              <a:t> care delivery network for the </a:t>
            </a:r>
            <a:r>
              <a:rPr lang="en-CA" b="1" dirty="0"/>
              <a:t>purpose</a:t>
            </a:r>
            <a:r>
              <a:rPr lang="en-CA" dirty="0"/>
              <a:t> of </a:t>
            </a:r>
            <a:r>
              <a:rPr lang="en-CA" b="1" dirty="0"/>
              <a:t>delivering care</a:t>
            </a:r>
            <a:r>
              <a:rPr lang="en-CA" dirty="0"/>
              <a:t> with </a:t>
            </a:r>
            <a:r>
              <a:rPr lang="en-CA" b="1" dirty="0"/>
              <a:t>no</a:t>
            </a:r>
            <a:r>
              <a:rPr lang="en-CA" dirty="0"/>
              <a:t> overrides.</a:t>
            </a:r>
          </a:p>
          <a:p>
            <a:pPr lvl="1"/>
            <a:r>
              <a:rPr lang="en-CA" dirty="0"/>
              <a:t>A person </a:t>
            </a:r>
            <a:r>
              <a:rPr lang="en-CA" b="1" u="sng" dirty="0"/>
              <a:t>must</a:t>
            </a:r>
            <a:r>
              <a:rPr lang="en-CA" dirty="0"/>
              <a:t> have the right to </a:t>
            </a:r>
            <a:r>
              <a:rPr lang="en-CA" b="1" dirty="0"/>
              <a:t>withdraw</a:t>
            </a:r>
            <a:r>
              <a:rPr lang="en-CA" dirty="0"/>
              <a:t> their consent to have their data </a:t>
            </a:r>
            <a:r>
              <a:rPr lang="en-CA" b="1" dirty="0"/>
              <a:t>shared</a:t>
            </a:r>
            <a:r>
              <a:rPr lang="en-CA" dirty="0"/>
              <a:t>. They </a:t>
            </a:r>
            <a:r>
              <a:rPr lang="en-CA" b="1" i="1" dirty="0"/>
              <a:t>cannot</a:t>
            </a:r>
            <a:r>
              <a:rPr lang="en-CA" b="1" dirty="0"/>
              <a:t> withdraw </a:t>
            </a:r>
            <a:r>
              <a:rPr lang="en-CA" dirty="0"/>
              <a:t>their consent to have their data </a:t>
            </a:r>
            <a:r>
              <a:rPr lang="en-CA" b="1" dirty="0"/>
              <a:t>collected</a:t>
            </a:r>
            <a:r>
              <a:rPr lang="en-CA" dirty="0"/>
              <a:t>.</a:t>
            </a:r>
          </a:p>
          <a:p>
            <a:r>
              <a:rPr lang="en-CA" dirty="0"/>
              <a:t>As a matter of </a:t>
            </a:r>
            <a:r>
              <a:rPr lang="en-CA" b="1" dirty="0"/>
              <a:t>governance</a:t>
            </a:r>
            <a:r>
              <a:rPr lang="en-CA" dirty="0"/>
              <a:t>, and to fulfill its fiduciary duties, the MOH (via the HIE) should be legislated as a </a:t>
            </a:r>
            <a:r>
              <a:rPr lang="en-CA" b="1" dirty="0"/>
              <a:t>mandatory</a:t>
            </a:r>
            <a:r>
              <a:rPr lang="en-CA" dirty="0"/>
              <a:t> custodian.</a:t>
            </a:r>
          </a:p>
          <a:p>
            <a:r>
              <a:rPr lang="en-CA" dirty="0"/>
              <a:t>By </a:t>
            </a:r>
            <a:r>
              <a:rPr lang="en-CA" b="1" dirty="0"/>
              <a:t>default</a:t>
            </a:r>
            <a:r>
              <a:rPr lang="en-CA" dirty="0"/>
              <a:t>, and with only a few exceptions, a Custodian should permit a person to have access to </a:t>
            </a:r>
            <a:r>
              <a:rPr lang="en-CA" b="1" dirty="0"/>
              <a:t>their </a:t>
            </a:r>
            <a:r>
              <a:rPr lang="en-CA" b="1" u="sng" dirty="0"/>
              <a:t>own</a:t>
            </a:r>
            <a:r>
              <a:rPr lang="en-CA" b="1" dirty="0"/>
              <a:t> </a:t>
            </a:r>
            <a:r>
              <a:rPr lang="en-CA" dirty="0"/>
              <a:t>health data.</a:t>
            </a:r>
          </a:p>
        </p:txBody>
      </p:sp>
      <p:sp>
        <p:nvSpPr>
          <p:cNvPr id="3" name="Slide Number Placeholder 2">
            <a:extLst>
              <a:ext uri="{FF2B5EF4-FFF2-40B4-BE49-F238E27FC236}">
                <a16:creationId xmlns:a16="http://schemas.microsoft.com/office/drawing/2014/main" id="{C9B11870-5892-7264-52F4-CAE94D0F49E7}"/>
              </a:ext>
            </a:extLst>
          </p:cNvPr>
          <p:cNvSpPr>
            <a:spLocks noGrp="1"/>
          </p:cNvSpPr>
          <p:nvPr>
            <p:ph type="sldNum" sz="quarter" idx="12"/>
          </p:nvPr>
        </p:nvSpPr>
        <p:spPr/>
        <p:txBody>
          <a:bodyPr/>
          <a:lstStyle/>
          <a:p>
            <a:fld id="{6734F48E-A456-4E2F-B17E-509464F7A050}" type="slidenum">
              <a:rPr lang="en-CA" smtClean="0"/>
              <a:pPr/>
              <a:t>23</a:t>
            </a:fld>
            <a:endParaRPr lang="en-CA"/>
          </a:p>
        </p:txBody>
      </p:sp>
    </p:spTree>
    <p:extLst>
      <p:ext uri="{BB962C8B-B14F-4D97-AF65-F5344CB8AC3E}">
        <p14:creationId xmlns:p14="http://schemas.microsoft.com/office/powerpoint/2010/main" val="1261386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5F302798-87A7-22CA-FD67-249E9190D52F}"/>
              </a:ext>
            </a:extLst>
          </p:cNvPr>
          <p:cNvSpPr/>
          <p:nvPr/>
        </p:nvSpPr>
        <p:spPr>
          <a:xfrm>
            <a:off x="9374048" y="3106688"/>
            <a:ext cx="3413760" cy="3456384"/>
          </a:xfrm>
          <a:prstGeom prst="cloud">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a:t>
            </a:r>
            <a:r>
              <a:rPr lang="en-CA" b="1" dirty="0"/>
              <a:t>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24</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561911"/>
            <a:ext cx="10657210" cy="6197578"/>
          </a:xfrm>
          <a:prstGeom prst="rect">
            <a:avLst/>
          </a:prstGeom>
        </p:spPr>
      </p:pic>
      <p:sp>
        <p:nvSpPr>
          <p:cNvPr id="8" name="TextBox 7">
            <a:extLst>
              <a:ext uri="{FF2B5EF4-FFF2-40B4-BE49-F238E27FC236}">
                <a16:creationId xmlns:a16="http://schemas.microsoft.com/office/drawing/2014/main" id="{DDF8171E-2ACD-E8B8-E29C-645F3CF6A79C}"/>
              </a:ext>
            </a:extLst>
          </p:cNvPr>
          <p:cNvSpPr txBox="1"/>
          <p:nvPr/>
        </p:nvSpPr>
        <p:spPr>
          <a:xfrm>
            <a:off x="12826771" y="4286878"/>
            <a:ext cx="1092800" cy="707886"/>
          </a:xfrm>
          <a:prstGeom prst="rect">
            <a:avLst/>
          </a:prstGeom>
          <a:noFill/>
        </p:spPr>
        <p:txBody>
          <a:bodyPr wrap="none" rtlCol="0">
            <a:spAutoFit/>
          </a:bodyPr>
          <a:lstStyle/>
          <a:p>
            <a:pPr algn="l"/>
            <a:r>
              <a:rPr lang="en-CA" sz="2000" b="1" dirty="0">
                <a:solidFill>
                  <a:schemeClr val="accent1">
                    <a:lumMod val="60000"/>
                    <a:lumOff val="40000"/>
                  </a:schemeClr>
                </a:solidFill>
              </a:rPr>
              <a:t>National</a:t>
            </a:r>
          </a:p>
          <a:p>
            <a:pPr algn="l"/>
            <a:r>
              <a:rPr lang="en-CA" sz="2000" b="1" dirty="0">
                <a:solidFill>
                  <a:schemeClr val="accent1">
                    <a:lumMod val="60000"/>
                    <a:lumOff val="40000"/>
                  </a:schemeClr>
                </a:solidFill>
              </a:rPr>
              <a:t>HIE</a:t>
            </a:r>
          </a:p>
        </p:txBody>
      </p:sp>
      <p:sp>
        <p:nvSpPr>
          <p:cNvPr id="2" name="Speech Bubble: Rectangle 1">
            <a:extLst>
              <a:ext uri="{FF2B5EF4-FFF2-40B4-BE49-F238E27FC236}">
                <a16:creationId xmlns:a16="http://schemas.microsoft.com/office/drawing/2014/main" id="{822F4CD5-3346-6FD5-49B2-9364CDA9336B}"/>
              </a:ext>
            </a:extLst>
          </p:cNvPr>
          <p:cNvSpPr/>
          <p:nvPr/>
        </p:nvSpPr>
        <p:spPr>
          <a:xfrm>
            <a:off x="442703" y="5987008"/>
            <a:ext cx="3702577" cy="1772481"/>
          </a:xfrm>
          <a:prstGeom prst="wedgeRectCallout">
            <a:avLst>
              <a:gd name="adj1" fmla="val 121352"/>
              <a:gd name="adj2" fmla="val -1169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To support care </a:t>
            </a:r>
            <a:r>
              <a:rPr lang="en-CA" sz="2000" b="1" dirty="0">
                <a:solidFill>
                  <a:schemeClr val="tx2"/>
                </a:solidFill>
              </a:rPr>
              <a:t>quality</a:t>
            </a:r>
            <a:r>
              <a:rPr lang="en-CA" sz="2000" dirty="0">
                <a:solidFill>
                  <a:schemeClr val="tx2"/>
                </a:solidFill>
              </a:rPr>
              <a:t> and patient </a:t>
            </a:r>
            <a:r>
              <a:rPr lang="en-CA" sz="2000" b="1" dirty="0">
                <a:solidFill>
                  <a:schemeClr val="tx2"/>
                </a:solidFill>
              </a:rPr>
              <a:t>safety</a:t>
            </a:r>
            <a:r>
              <a:rPr lang="en-CA" sz="2000" dirty="0">
                <a:solidFill>
                  <a:schemeClr val="tx2"/>
                </a:solidFill>
              </a:rPr>
              <a:t>, the recommended </a:t>
            </a:r>
            <a:r>
              <a:rPr lang="en-CA" sz="2000" b="1" dirty="0">
                <a:solidFill>
                  <a:schemeClr val="tx2"/>
                </a:solidFill>
              </a:rPr>
              <a:t>default</a:t>
            </a:r>
            <a:r>
              <a:rPr lang="en-CA" sz="2000" dirty="0">
                <a:solidFill>
                  <a:schemeClr val="tx2"/>
                </a:solidFill>
              </a:rPr>
              <a:t> is to </a:t>
            </a:r>
            <a:r>
              <a:rPr lang="en-CA" sz="2000" b="1" u="sng" dirty="0">
                <a:solidFill>
                  <a:srgbClr val="00B050"/>
                </a:solidFill>
              </a:rPr>
              <a:t>share</a:t>
            </a:r>
            <a:r>
              <a:rPr lang="en-CA" sz="2000" dirty="0">
                <a:solidFill>
                  <a:schemeClr val="tx2"/>
                </a:solidFill>
              </a:rPr>
              <a:t> unless a person has </a:t>
            </a:r>
            <a:r>
              <a:rPr lang="en-CA" sz="2000" b="1" dirty="0">
                <a:solidFill>
                  <a:schemeClr val="tx2"/>
                </a:solidFill>
              </a:rPr>
              <a:t>explicitly withdrawn</a:t>
            </a:r>
            <a:r>
              <a:rPr lang="en-CA" sz="2000" dirty="0">
                <a:solidFill>
                  <a:schemeClr val="tx2"/>
                </a:solidFill>
              </a:rPr>
              <a:t> their consent.</a:t>
            </a:r>
          </a:p>
        </p:txBody>
      </p:sp>
      <p:sp>
        <p:nvSpPr>
          <p:cNvPr id="3" name="Speech Bubble: Rectangle 2">
            <a:extLst>
              <a:ext uri="{FF2B5EF4-FFF2-40B4-BE49-F238E27FC236}">
                <a16:creationId xmlns:a16="http://schemas.microsoft.com/office/drawing/2014/main" id="{72F81D88-5A2A-FBC7-8EE1-F40ECF994C44}"/>
              </a:ext>
            </a:extLst>
          </p:cNvPr>
          <p:cNvSpPr/>
          <p:nvPr/>
        </p:nvSpPr>
        <p:spPr>
          <a:xfrm>
            <a:off x="9762284" y="488114"/>
            <a:ext cx="3272096" cy="1073797"/>
          </a:xfrm>
          <a:prstGeom prst="wedgeRectCallout">
            <a:avLst>
              <a:gd name="adj1" fmla="val 22383"/>
              <a:gd name="adj2" fmla="val 2949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As a matter of fiduciary duty, </a:t>
            </a:r>
            <a:r>
              <a:rPr lang="en-CA" sz="2000" b="1" u="sng" dirty="0">
                <a:solidFill>
                  <a:schemeClr val="tx2"/>
                </a:solidFill>
              </a:rPr>
              <a:t>all</a:t>
            </a:r>
            <a:r>
              <a:rPr lang="en-CA" sz="2000" dirty="0">
                <a:solidFill>
                  <a:schemeClr val="tx2"/>
                </a:solidFill>
              </a:rPr>
              <a:t> patient data should be  persisted to the MOH’s </a:t>
            </a:r>
            <a:r>
              <a:rPr lang="en-CA" sz="2000" b="1" dirty="0">
                <a:solidFill>
                  <a:schemeClr val="tx2"/>
                </a:solidFill>
              </a:rPr>
              <a:t>HIE</a:t>
            </a:r>
            <a:r>
              <a:rPr lang="en-CA" sz="2000" dirty="0">
                <a:solidFill>
                  <a:schemeClr val="tx2"/>
                </a:solidFill>
              </a:rPr>
              <a:t>.</a:t>
            </a:r>
          </a:p>
        </p:txBody>
      </p:sp>
      <p:sp>
        <p:nvSpPr>
          <p:cNvPr id="9" name="Speech Bubble: Rectangle 8">
            <a:extLst>
              <a:ext uri="{FF2B5EF4-FFF2-40B4-BE49-F238E27FC236}">
                <a16:creationId xmlns:a16="http://schemas.microsoft.com/office/drawing/2014/main" id="{091DB2C0-B5B2-1AD1-C624-CDF648D1B5F5}"/>
              </a:ext>
            </a:extLst>
          </p:cNvPr>
          <p:cNvSpPr/>
          <p:nvPr/>
        </p:nvSpPr>
        <p:spPr>
          <a:xfrm>
            <a:off x="10339536" y="6448792"/>
            <a:ext cx="3272096" cy="1046966"/>
          </a:xfrm>
          <a:prstGeom prst="wedgeRectCallout">
            <a:avLst>
              <a:gd name="adj1" fmla="val 8223"/>
              <a:gd name="adj2" fmla="val -1870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As a practical matter, the MOH may decide to operate a </a:t>
            </a:r>
            <a:r>
              <a:rPr lang="en-CA" sz="2000" b="1" dirty="0">
                <a:solidFill>
                  <a:schemeClr val="tx2"/>
                </a:solidFill>
              </a:rPr>
              <a:t>patient portal.</a:t>
            </a:r>
            <a:endParaRPr lang="en-CA" sz="2000" dirty="0">
              <a:solidFill>
                <a:schemeClr val="tx2"/>
              </a:solidFill>
            </a:endParaRPr>
          </a:p>
        </p:txBody>
      </p:sp>
    </p:spTree>
    <p:extLst>
      <p:ext uri="{BB962C8B-B14F-4D97-AF65-F5344CB8AC3E}">
        <p14:creationId xmlns:p14="http://schemas.microsoft.com/office/powerpoint/2010/main" val="2567903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53CC-F760-2332-8EB2-FAC79BEEA5B0}"/>
              </a:ext>
            </a:extLst>
          </p:cNvPr>
          <p:cNvSpPr>
            <a:spLocks noGrp="1"/>
          </p:cNvSpPr>
          <p:nvPr>
            <p:ph type="title"/>
          </p:nvPr>
        </p:nvSpPr>
        <p:spPr/>
        <p:txBody>
          <a:bodyPr/>
          <a:lstStyle/>
          <a:p>
            <a:r>
              <a:rPr lang="en-CA" dirty="0"/>
              <a:t>Data </a:t>
            </a:r>
            <a:r>
              <a:rPr lang="en-CA" b="1" dirty="0"/>
              <a:t>blocking</a:t>
            </a:r>
          </a:p>
        </p:txBody>
      </p:sp>
      <p:sp>
        <p:nvSpPr>
          <p:cNvPr id="3" name="Content Placeholder 2">
            <a:extLst>
              <a:ext uri="{FF2B5EF4-FFF2-40B4-BE49-F238E27FC236}">
                <a16:creationId xmlns:a16="http://schemas.microsoft.com/office/drawing/2014/main" id="{004B8CFB-71DB-4968-7992-9AD6607CCDA9}"/>
              </a:ext>
            </a:extLst>
          </p:cNvPr>
          <p:cNvSpPr>
            <a:spLocks noGrp="1"/>
          </p:cNvSpPr>
          <p:nvPr>
            <p:ph idx="1"/>
          </p:nvPr>
        </p:nvSpPr>
        <p:spPr/>
        <p:txBody>
          <a:bodyPr>
            <a:normAutofit fontScale="92500" lnSpcReduction="20000"/>
          </a:bodyPr>
          <a:lstStyle/>
          <a:p>
            <a:r>
              <a:rPr lang="en-CA" dirty="0"/>
              <a:t>Many jurisdictions have struggled with challenges of private sector care provider </a:t>
            </a:r>
            <a:r>
              <a:rPr lang="en-CA" b="1" dirty="0"/>
              <a:t>data blocking</a:t>
            </a:r>
            <a:r>
              <a:rPr lang="en-CA" dirty="0"/>
              <a:t> – where patient health data is </a:t>
            </a:r>
            <a:r>
              <a:rPr lang="en-CA" i="1" dirty="0"/>
              <a:t>intentionally</a:t>
            </a:r>
            <a:r>
              <a:rPr lang="en-CA" dirty="0"/>
              <a:t> </a:t>
            </a:r>
            <a:r>
              <a:rPr lang="en-CA" b="1" dirty="0"/>
              <a:t>not </a:t>
            </a:r>
            <a:r>
              <a:rPr lang="en-CA" dirty="0"/>
              <a:t>shared to the HIE.</a:t>
            </a:r>
          </a:p>
          <a:p>
            <a:r>
              <a:rPr lang="en-CA" dirty="0"/>
              <a:t>It can be useful to frame this as a </a:t>
            </a:r>
            <a:r>
              <a:rPr lang="en-CA" b="1" dirty="0"/>
              <a:t>patient rights</a:t>
            </a:r>
            <a:r>
              <a:rPr lang="en-CA" dirty="0"/>
              <a:t> issue. Each person has a right to </a:t>
            </a:r>
            <a:r>
              <a:rPr lang="en-CA" b="1" dirty="0"/>
              <a:t>patient-safe</a:t>
            </a:r>
            <a:r>
              <a:rPr lang="en-CA" dirty="0"/>
              <a:t>, </a:t>
            </a:r>
            <a:r>
              <a:rPr lang="en-CA" b="1" dirty="0"/>
              <a:t>high-quality care</a:t>
            </a:r>
            <a:r>
              <a:rPr lang="en-CA" dirty="0"/>
              <a:t>; this right relies on their health data being </a:t>
            </a:r>
            <a:r>
              <a:rPr lang="en-CA" b="1" dirty="0"/>
              <a:t>shared </a:t>
            </a:r>
            <a:r>
              <a:rPr lang="en-CA" dirty="0"/>
              <a:t>within the care delivery network.</a:t>
            </a:r>
          </a:p>
          <a:p>
            <a:r>
              <a:rPr lang="en-CA" dirty="0"/>
              <a:t>National legislation defending patient quality of care can serve as </a:t>
            </a:r>
            <a:r>
              <a:rPr lang="en-CA" b="1" dirty="0"/>
              <a:t>anti-data-hoarding legislation</a:t>
            </a:r>
            <a:r>
              <a:rPr lang="en-CA" dirty="0"/>
              <a:t>. </a:t>
            </a:r>
          </a:p>
        </p:txBody>
      </p:sp>
      <p:sp>
        <p:nvSpPr>
          <p:cNvPr id="4" name="Slide Number Placeholder 3">
            <a:extLst>
              <a:ext uri="{FF2B5EF4-FFF2-40B4-BE49-F238E27FC236}">
                <a16:creationId xmlns:a16="http://schemas.microsoft.com/office/drawing/2014/main" id="{57F7E9AD-AED7-7F4B-9B83-66A42B2C17E0}"/>
              </a:ext>
            </a:extLst>
          </p:cNvPr>
          <p:cNvSpPr>
            <a:spLocks noGrp="1"/>
          </p:cNvSpPr>
          <p:nvPr>
            <p:ph type="sldNum" sz="quarter" idx="12"/>
          </p:nvPr>
        </p:nvSpPr>
        <p:spPr/>
        <p:txBody>
          <a:bodyPr/>
          <a:lstStyle/>
          <a:p>
            <a:fld id="{6734F48E-A456-4E2F-B17E-509464F7A050}" type="slidenum">
              <a:rPr lang="en-CA" smtClean="0"/>
              <a:pPr/>
              <a:t>25</a:t>
            </a:fld>
            <a:endParaRPr lang="en-CA"/>
          </a:p>
        </p:txBody>
      </p:sp>
    </p:spTree>
    <p:extLst>
      <p:ext uri="{BB962C8B-B14F-4D97-AF65-F5344CB8AC3E}">
        <p14:creationId xmlns:p14="http://schemas.microsoft.com/office/powerpoint/2010/main" val="79423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4F5E78-353B-B390-77A3-75BDFCBD5FE1}"/>
              </a:ext>
            </a:extLst>
          </p:cNvPr>
          <p:cNvSpPr>
            <a:spLocks noGrp="1"/>
          </p:cNvSpPr>
          <p:nvPr>
            <p:ph type="title"/>
          </p:nvPr>
        </p:nvSpPr>
        <p:spPr/>
        <p:txBody>
          <a:bodyPr/>
          <a:lstStyle/>
          <a:p>
            <a:r>
              <a:rPr lang="en-CA" dirty="0"/>
              <a:t>Systems engineering principles</a:t>
            </a:r>
          </a:p>
        </p:txBody>
      </p:sp>
      <p:sp>
        <p:nvSpPr>
          <p:cNvPr id="4" name="Slide Number Placeholder 3">
            <a:extLst>
              <a:ext uri="{FF2B5EF4-FFF2-40B4-BE49-F238E27FC236}">
                <a16:creationId xmlns:a16="http://schemas.microsoft.com/office/drawing/2014/main" id="{1B46F01C-45E7-8B75-A3CE-F59D1840FD1A}"/>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6" name="Picture 5" descr="A white cartoon character pointing at a stick&#10;&#10;Description automatically generated">
            <a:extLst>
              <a:ext uri="{FF2B5EF4-FFF2-40B4-BE49-F238E27FC236}">
                <a16:creationId xmlns:a16="http://schemas.microsoft.com/office/drawing/2014/main" id="{FE83087E-9F65-5AB8-F273-47F7CC14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359" y="2736676"/>
            <a:ext cx="3943350" cy="4762500"/>
          </a:xfrm>
          <a:prstGeom prst="rect">
            <a:avLst/>
          </a:prstGeom>
        </p:spPr>
      </p:pic>
      <p:sp>
        <p:nvSpPr>
          <p:cNvPr id="7" name="TextBox 6">
            <a:extLst>
              <a:ext uri="{FF2B5EF4-FFF2-40B4-BE49-F238E27FC236}">
                <a16:creationId xmlns:a16="http://schemas.microsoft.com/office/drawing/2014/main" id="{69E15592-3D8E-05EB-ADA2-955B19D58534}"/>
              </a:ext>
            </a:extLst>
          </p:cNvPr>
          <p:cNvSpPr txBox="1"/>
          <p:nvPr/>
        </p:nvSpPr>
        <p:spPr>
          <a:xfrm>
            <a:off x="5701815" y="2376636"/>
            <a:ext cx="5976664" cy="1077218"/>
          </a:xfrm>
          <a:prstGeom prst="rect">
            <a:avLst/>
          </a:prstGeom>
          <a:noFill/>
        </p:spPr>
        <p:txBody>
          <a:bodyPr wrap="square" rtlCol="0">
            <a:spAutoFit/>
          </a:bodyPr>
          <a:lstStyle/>
          <a:p>
            <a:pPr algn="l"/>
            <a:r>
              <a:rPr lang="en-CA" sz="3200" b="1" dirty="0">
                <a:solidFill>
                  <a:schemeClr val="tx2"/>
                </a:solidFill>
              </a:rPr>
              <a:t>Optimize</a:t>
            </a:r>
            <a:r>
              <a:rPr lang="en-CA" sz="3200" dirty="0">
                <a:solidFill>
                  <a:schemeClr val="tx2"/>
                </a:solidFill>
              </a:rPr>
              <a:t> the design around the systemic </a:t>
            </a:r>
            <a:r>
              <a:rPr lang="en-CA" sz="3200" b="1" dirty="0">
                <a:solidFill>
                  <a:schemeClr val="tx2"/>
                </a:solidFill>
              </a:rPr>
              <a:t>default</a:t>
            </a:r>
            <a:r>
              <a:rPr lang="en-CA" sz="3200" dirty="0">
                <a:solidFill>
                  <a:schemeClr val="tx2"/>
                </a:solidFill>
              </a:rPr>
              <a:t> use cases.</a:t>
            </a:r>
          </a:p>
        </p:txBody>
      </p:sp>
      <p:sp>
        <p:nvSpPr>
          <p:cNvPr id="8" name="TextBox 7">
            <a:extLst>
              <a:ext uri="{FF2B5EF4-FFF2-40B4-BE49-F238E27FC236}">
                <a16:creationId xmlns:a16="http://schemas.microsoft.com/office/drawing/2014/main" id="{EB20742B-ADFB-11D1-B39D-B7338C6B300D}"/>
              </a:ext>
            </a:extLst>
          </p:cNvPr>
          <p:cNvSpPr txBox="1"/>
          <p:nvPr/>
        </p:nvSpPr>
        <p:spPr>
          <a:xfrm>
            <a:off x="5709793" y="3744788"/>
            <a:ext cx="5976664" cy="1077218"/>
          </a:xfrm>
          <a:prstGeom prst="rect">
            <a:avLst/>
          </a:prstGeom>
          <a:noFill/>
        </p:spPr>
        <p:txBody>
          <a:bodyPr wrap="square" rtlCol="0">
            <a:spAutoFit/>
          </a:bodyPr>
          <a:lstStyle/>
          <a:p>
            <a:pPr algn="l"/>
            <a:r>
              <a:rPr lang="en-CA" sz="3200" dirty="0">
                <a:solidFill>
                  <a:schemeClr val="tx2"/>
                </a:solidFill>
              </a:rPr>
              <a:t>Introduce </a:t>
            </a:r>
            <a:r>
              <a:rPr lang="en-CA" sz="3200" b="1" dirty="0">
                <a:solidFill>
                  <a:schemeClr val="tx2"/>
                </a:solidFill>
              </a:rPr>
              <a:t>exception-based </a:t>
            </a:r>
            <a:r>
              <a:rPr lang="en-CA" sz="3200" dirty="0">
                <a:solidFill>
                  <a:schemeClr val="tx2"/>
                </a:solidFill>
              </a:rPr>
              <a:t>processing as needed.</a:t>
            </a:r>
          </a:p>
        </p:txBody>
      </p:sp>
      <p:sp>
        <p:nvSpPr>
          <p:cNvPr id="9" name="TextBox 8">
            <a:extLst>
              <a:ext uri="{FF2B5EF4-FFF2-40B4-BE49-F238E27FC236}">
                <a16:creationId xmlns:a16="http://schemas.microsoft.com/office/drawing/2014/main" id="{07D1D95B-A4F0-67CF-A3BC-74CEAB9C4148}"/>
              </a:ext>
            </a:extLst>
          </p:cNvPr>
          <p:cNvSpPr txBox="1"/>
          <p:nvPr/>
        </p:nvSpPr>
        <p:spPr>
          <a:xfrm>
            <a:off x="5731024" y="5043834"/>
            <a:ext cx="5976664" cy="1077218"/>
          </a:xfrm>
          <a:prstGeom prst="rect">
            <a:avLst/>
          </a:prstGeom>
          <a:noFill/>
        </p:spPr>
        <p:txBody>
          <a:bodyPr wrap="square" rtlCol="0">
            <a:spAutoFit/>
          </a:bodyPr>
          <a:lstStyle/>
          <a:p>
            <a:pPr algn="l"/>
            <a:r>
              <a:rPr lang="en-CA" sz="3200" dirty="0">
                <a:solidFill>
                  <a:schemeClr val="tx2"/>
                </a:solidFill>
              </a:rPr>
              <a:t>Exceptions are not allowed to </a:t>
            </a:r>
            <a:r>
              <a:rPr lang="en-CA" sz="3200" b="1" dirty="0">
                <a:solidFill>
                  <a:schemeClr val="tx2"/>
                </a:solidFill>
              </a:rPr>
              <a:t>break</a:t>
            </a:r>
            <a:r>
              <a:rPr lang="en-CA" sz="3200" dirty="0">
                <a:solidFill>
                  <a:schemeClr val="tx2"/>
                </a:solidFill>
              </a:rPr>
              <a:t> the system.</a:t>
            </a:r>
          </a:p>
        </p:txBody>
      </p:sp>
      <p:sp>
        <p:nvSpPr>
          <p:cNvPr id="2" name="TextBox 1">
            <a:extLst>
              <a:ext uri="{FF2B5EF4-FFF2-40B4-BE49-F238E27FC236}">
                <a16:creationId xmlns:a16="http://schemas.microsoft.com/office/drawing/2014/main" id="{B6AFFE39-7494-37F0-8785-27D444149623}"/>
              </a:ext>
            </a:extLst>
          </p:cNvPr>
          <p:cNvSpPr txBox="1"/>
          <p:nvPr/>
        </p:nvSpPr>
        <p:spPr>
          <a:xfrm>
            <a:off x="690464" y="6975956"/>
            <a:ext cx="13456441" cy="523220"/>
          </a:xfrm>
          <a:prstGeom prst="rect">
            <a:avLst/>
          </a:prstGeom>
          <a:noFill/>
        </p:spPr>
        <p:txBody>
          <a:bodyPr wrap="none" rtlCol="0">
            <a:spAutoFit/>
          </a:bodyPr>
          <a:lstStyle/>
          <a:p>
            <a:pPr algn="ctr"/>
            <a:r>
              <a:rPr lang="en-CA" sz="2800" dirty="0">
                <a:solidFill>
                  <a:schemeClr val="tx2"/>
                </a:solidFill>
              </a:rPr>
              <a:t>Any proposed </a:t>
            </a:r>
            <a:r>
              <a:rPr lang="en-CA" sz="2800" b="1" i="1" dirty="0">
                <a:solidFill>
                  <a:schemeClr val="tx2"/>
                </a:solidFill>
              </a:rPr>
              <a:t>exceptions</a:t>
            </a:r>
            <a:r>
              <a:rPr lang="en-CA" sz="2800" dirty="0">
                <a:solidFill>
                  <a:schemeClr val="tx2"/>
                </a:solidFill>
              </a:rPr>
              <a:t> to the data-sharing policies should be mindful of these principles.</a:t>
            </a:r>
          </a:p>
        </p:txBody>
      </p:sp>
    </p:spTree>
    <p:extLst>
      <p:ext uri="{BB962C8B-B14F-4D97-AF65-F5344CB8AC3E}">
        <p14:creationId xmlns:p14="http://schemas.microsoft.com/office/powerpoint/2010/main" val="3987761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27</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702350"/>
            <a:ext cx="8928992" cy="4585871"/>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Our </a:t>
            </a:r>
            <a:r>
              <a:rPr lang="en-CA" sz="2800" b="1" i="1" dirty="0">
                <a:solidFill>
                  <a:schemeClr val="tx2"/>
                </a:solidFill>
              </a:rPr>
              <a:t>default</a:t>
            </a:r>
            <a:r>
              <a:rPr lang="en-CA" sz="2800" dirty="0">
                <a:solidFill>
                  <a:schemeClr val="tx2"/>
                </a:solidFill>
              </a:rPr>
              <a:t> system behaviour should be that digital health infrastructure is leveraged in support of providing patient-safe, high-quality care.</a:t>
            </a:r>
          </a:p>
          <a:p>
            <a:pPr marL="449263" indent="-449263" algn="l">
              <a:buSzPct val="75000"/>
              <a:buFont typeface="Wingdings" panose="05000000000000000000" pitchFamily="2" charset="2"/>
              <a:buChar char="q"/>
            </a:pPr>
            <a:r>
              <a:rPr lang="en-CA" sz="2800" dirty="0">
                <a:solidFill>
                  <a:schemeClr val="tx2"/>
                </a:solidFill>
              </a:rPr>
              <a:t>A citizen </a:t>
            </a:r>
            <a:r>
              <a:rPr lang="en-CA" sz="2800" b="1" dirty="0">
                <a:solidFill>
                  <a:schemeClr val="tx2"/>
                </a:solidFill>
              </a:rPr>
              <a:t>may</a:t>
            </a:r>
            <a:r>
              <a:rPr lang="en-CA" sz="2800" dirty="0">
                <a:solidFill>
                  <a:schemeClr val="tx2"/>
                </a:solidFill>
              </a:rPr>
              <a:t> opt-out of the default behaviour (data shared for care delivery purposes), but they may </a:t>
            </a:r>
            <a:r>
              <a:rPr lang="en-CA" sz="2800" b="1" dirty="0">
                <a:solidFill>
                  <a:schemeClr val="tx2"/>
                </a:solidFill>
              </a:rPr>
              <a:t>not</a:t>
            </a:r>
            <a:r>
              <a:rPr lang="en-CA" sz="2800" dirty="0">
                <a:solidFill>
                  <a:schemeClr val="tx2"/>
                </a:solidFill>
              </a:rPr>
              <a:t> opt-out of data </a:t>
            </a:r>
            <a:r>
              <a:rPr lang="en-CA" sz="2800" b="1" dirty="0">
                <a:solidFill>
                  <a:schemeClr val="tx2"/>
                </a:solidFill>
              </a:rPr>
              <a:t>collection</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All the providers in the care network – both public </a:t>
            </a:r>
            <a:r>
              <a:rPr lang="en-CA" sz="2800" b="1" dirty="0">
                <a:solidFill>
                  <a:schemeClr val="tx2"/>
                </a:solidFill>
              </a:rPr>
              <a:t>and </a:t>
            </a:r>
            <a:r>
              <a:rPr lang="en-CA" sz="2800" dirty="0">
                <a:solidFill>
                  <a:schemeClr val="tx2"/>
                </a:solidFill>
              </a:rPr>
              <a:t>private sector – need to participate in data sharing. To not do so is a patient safety and quality of care issue.</a:t>
            </a:r>
          </a:p>
        </p:txBody>
      </p:sp>
    </p:spTree>
    <p:extLst>
      <p:ext uri="{BB962C8B-B14F-4D97-AF65-F5344CB8AC3E}">
        <p14:creationId xmlns:p14="http://schemas.microsoft.com/office/powerpoint/2010/main" val="814170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212810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4.2</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92500" lnSpcReduction="10000"/>
          </a:bodyPr>
          <a:lstStyle/>
          <a:p>
            <a:r>
              <a:rPr lang="en-CA" dirty="0"/>
              <a:t>Do our </a:t>
            </a:r>
            <a:r>
              <a:rPr lang="en-CA" b="1" dirty="0"/>
              <a:t>existing</a:t>
            </a:r>
            <a:r>
              <a:rPr lang="en-CA" dirty="0"/>
              <a:t> </a:t>
            </a:r>
            <a:r>
              <a:rPr lang="en-CA" b="1" dirty="0"/>
              <a:t>consent </a:t>
            </a:r>
            <a:r>
              <a:rPr lang="en-CA" dirty="0"/>
              <a:t>policies support broad, person-centric health data </a:t>
            </a:r>
            <a:r>
              <a:rPr lang="en-CA" b="1" dirty="0"/>
              <a:t>sharing</a:t>
            </a:r>
            <a:r>
              <a:rPr lang="en-CA" dirty="0"/>
              <a:t>?</a:t>
            </a:r>
          </a:p>
          <a:p>
            <a:r>
              <a:rPr lang="en-CA" dirty="0"/>
              <a:t>What </a:t>
            </a:r>
            <a:r>
              <a:rPr lang="en-CA" b="1" dirty="0"/>
              <a:t>legislative mechanism(s) </a:t>
            </a:r>
            <a:r>
              <a:rPr lang="en-CA" dirty="0"/>
              <a:t>should we employ to </a:t>
            </a:r>
            <a:r>
              <a:rPr lang="en-CA" b="1" dirty="0"/>
              <a:t>evolve</a:t>
            </a:r>
            <a:r>
              <a:rPr lang="en-CA" dirty="0"/>
              <a:t> the data </a:t>
            </a:r>
            <a:r>
              <a:rPr lang="en-CA" b="1" dirty="0"/>
              <a:t>sharing</a:t>
            </a:r>
            <a:r>
              <a:rPr lang="en-CA" dirty="0"/>
              <a:t> policy framework?</a:t>
            </a:r>
          </a:p>
          <a:p>
            <a:r>
              <a:rPr lang="en-CA" dirty="0"/>
              <a:t>Do we have effective </a:t>
            </a:r>
            <a:r>
              <a:rPr lang="en-CA" b="1" dirty="0"/>
              <a:t>instruments</a:t>
            </a:r>
            <a:r>
              <a:rPr lang="en-CA" dirty="0"/>
              <a:t> of </a:t>
            </a:r>
            <a:r>
              <a:rPr lang="en-CA" b="1" dirty="0"/>
              <a:t>governance</a:t>
            </a:r>
            <a:r>
              <a:rPr lang="en-CA" dirty="0"/>
              <a:t> over the </a:t>
            </a:r>
            <a:r>
              <a:rPr lang="en-CA" b="1" dirty="0"/>
              <a:t>private sector </a:t>
            </a:r>
            <a:r>
              <a:rPr lang="en-CA" dirty="0"/>
              <a:t>care network?</a:t>
            </a:r>
          </a:p>
          <a:p>
            <a:r>
              <a:rPr lang="en-CA" dirty="0"/>
              <a:t>Will we provide people </a:t>
            </a:r>
            <a:r>
              <a:rPr lang="en-CA" b="1" dirty="0"/>
              <a:t>access</a:t>
            </a:r>
            <a:r>
              <a:rPr lang="en-CA" dirty="0"/>
              <a:t> to their </a:t>
            </a:r>
            <a:r>
              <a:rPr lang="en-CA" b="1" dirty="0"/>
              <a:t>own</a:t>
            </a:r>
            <a:r>
              <a:rPr lang="en-CA" dirty="0"/>
              <a:t> HIE data holdings; if yes, how?</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AE545BEB-1F24-DBAA-F8ED-2C02B0C7A61A}"/>
              </a:ext>
            </a:extLst>
          </p:cNvPr>
          <p:cNvSpPr txBox="1"/>
          <p:nvPr/>
        </p:nvSpPr>
        <p:spPr>
          <a:xfrm>
            <a:off x="9187408" y="807921"/>
            <a:ext cx="3435812" cy="400110"/>
          </a:xfrm>
          <a:prstGeom prst="rect">
            <a:avLst/>
          </a:prstGeom>
          <a:noFill/>
        </p:spPr>
        <p:txBody>
          <a:bodyPr wrap="none" rtlCol="0">
            <a:spAutoFit/>
          </a:bodyPr>
          <a:lstStyle/>
          <a:p>
            <a:pPr algn="l"/>
            <a:r>
              <a:rPr lang="en-CA" sz="2000" dirty="0">
                <a:solidFill>
                  <a:srgbClr val="C00000"/>
                </a:solidFill>
              </a:rPr>
              <a:t>&lt;paste Google Form link, here&gt;</a:t>
            </a:r>
          </a:p>
        </p:txBody>
      </p:sp>
    </p:spTree>
    <p:extLst>
      <p:ext uri="{BB962C8B-B14F-4D97-AF65-F5344CB8AC3E}">
        <p14:creationId xmlns:p14="http://schemas.microsoft.com/office/powerpoint/2010/main" val="345492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pic>
        <p:nvPicPr>
          <p:cNvPr id="6" name="Picture 5" descr="A picture containing holding, small, person, pair&#10;&#10;Description automatically generated">
            <a:extLst>
              <a:ext uri="{FF2B5EF4-FFF2-40B4-BE49-F238E27FC236}">
                <a16:creationId xmlns:a16="http://schemas.microsoft.com/office/drawing/2014/main" id="{B126A116-A232-4A1D-A790-5A106E63E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57" y="1954560"/>
            <a:ext cx="2857500" cy="4762500"/>
          </a:xfrm>
          <a:prstGeom prst="rect">
            <a:avLst/>
          </a:prstGeom>
        </p:spPr>
      </p:pic>
      <p:sp>
        <p:nvSpPr>
          <p:cNvPr id="7" name="TextBox 6">
            <a:extLst>
              <a:ext uri="{FF2B5EF4-FFF2-40B4-BE49-F238E27FC236}">
                <a16:creationId xmlns:a16="http://schemas.microsoft.com/office/drawing/2014/main" id="{4BD02D62-9D69-42D5-B947-77272137E6DB}"/>
              </a:ext>
            </a:extLst>
          </p:cNvPr>
          <p:cNvSpPr txBox="1"/>
          <p:nvPr/>
        </p:nvSpPr>
        <p:spPr>
          <a:xfrm>
            <a:off x="4080234" y="2386608"/>
            <a:ext cx="8671092" cy="2123658"/>
          </a:xfrm>
          <a:prstGeom prst="rect">
            <a:avLst/>
          </a:prstGeom>
          <a:noFill/>
        </p:spPr>
        <p:txBody>
          <a:bodyPr wrap="none" rtlCol="0">
            <a:spAutoFit/>
          </a:bodyPr>
          <a:lstStyle/>
          <a:p>
            <a:pPr algn="l"/>
            <a:r>
              <a:rPr lang="en-CA" sz="6600" b="1" dirty="0">
                <a:solidFill>
                  <a:srgbClr val="C00000"/>
                </a:solidFill>
              </a:rPr>
              <a:t>Workshop-4 </a:t>
            </a:r>
          </a:p>
          <a:p>
            <a:pPr algn="l"/>
            <a:r>
              <a:rPr lang="en-CA" sz="6600" b="1" dirty="0">
                <a:solidFill>
                  <a:srgbClr val="C00000"/>
                </a:solidFill>
              </a:rPr>
              <a:t>Implementation Science</a:t>
            </a:r>
          </a:p>
        </p:txBody>
      </p:sp>
    </p:spTree>
    <p:extLst>
      <p:ext uri="{BB962C8B-B14F-4D97-AF65-F5344CB8AC3E}">
        <p14:creationId xmlns:p14="http://schemas.microsoft.com/office/powerpoint/2010/main" val="1935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4E8FE-D35E-27E3-E833-7CF6D89CA50D}"/>
              </a:ext>
            </a:extLst>
          </p:cNvPr>
          <p:cNvSpPr>
            <a:spLocks noGrp="1"/>
          </p:cNvSpPr>
          <p:nvPr>
            <p:ph type="title"/>
          </p:nvPr>
        </p:nvSpPr>
        <p:spPr/>
        <p:txBody>
          <a:bodyPr/>
          <a:lstStyle/>
          <a:p>
            <a:r>
              <a:rPr lang="en-CA" dirty="0"/>
              <a:t>Interaction 4.2</a:t>
            </a:r>
          </a:p>
        </p:txBody>
      </p:sp>
      <p:sp>
        <p:nvSpPr>
          <p:cNvPr id="4" name="Slide Number Placeholder 3">
            <a:extLst>
              <a:ext uri="{FF2B5EF4-FFF2-40B4-BE49-F238E27FC236}">
                <a16:creationId xmlns:a16="http://schemas.microsoft.com/office/drawing/2014/main" id="{3CBA799D-1297-E9E3-8E27-EA86B20AD088}"/>
              </a:ext>
            </a:extLst>
          </p:cNvPr>
          <p:cNvSpPr>
            <a:spLocks noGrp="1"/>
          </p:cNvSpPr>
          <p:nvPr>
            <p:ph type="sldNum" sz="quarter" idx="12"/>
          </p:nvPr>
        </p:nvSpPr>
        <p:spPr/>
        <p:txBody>
          <a:bodyPr/>
          <a:lstStyle/>
          <a:p>
            <a:fld id="{6734F48E-A456-4E2F-B17E-509464F7A050}" type="slidenum">
              <a:rPr lang="en-CA" smtClean="0"/>
              <a:pPr/>
              <a:t>30</a:t>
            </a:fld>
            <a:endParaRPr lang="en-CA"/>
          </a:p>
        </p:txBody>
      </p:sp>
      <p:pic>
        <p:nvPicPr>
          <p:cNvPr id="5122" name="Picture 2" descr="Forms response chart. Question title: What do you believe best describes our existing consent policy?. Number of responses: 9 responses.">
            <a:extLst>
              <a:ext uri="{FF2B5EF4-FFF2-40B4-BE49-F238E27FC236}">
                <a16:creationId xmlns:a16="http://schemas.microsoft.com/office/drawing/2014/main" id="{5D5DCE6C-E697-3649-BAAA-D269D4C7E9A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220" y="1726904"/>
            <a:ext cx="7963272" cy="33508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orms response chart. Question title: What do you believe best describes our existing BTG policy?. Number of responses: 9 responses.">
            <a:extLst>
              <a:ext uri="{FF2B5EF4-FFF2-40B4-BE49-F238E27FC236}">
                <a16:creationId xmlns:a16="http://schemas.microsoft.com/office/drawing/2014/main" id="{8EAA92E4-A10F-E6A1-8D8B-0C628F1902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115" y="4704373"/>
            <a:ext cx="7948422" cy="334441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orms response chart. Question title: What do you believe best describes our existing Circle of Care policy?. Number of responses: 9 responses.">
            <a:extLst>
              <a:ext uri="{FF2B5EF4-FFF2-40B4-BE49-F238E27FC236}">
                <a16:creationId xmlns:a16="http://schemas.microsoft.com/office/drawing/2014/main" id="{8BA44A43-8C02-C0CB-10DB-1965605323F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3483" y="1693776"/>
            <a:ext cx="7963273" cy="33508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orms response chart. Question title: What do you believe best describes our existing default Purpose of Use ?. Number of responses: 9 responses.">
            <a:extLst>
              <a:ext uri="{FF2B5EF4-FFF2-40B4-BE49-F238E27FC236}">
                <a16:creationId xmlns:a16="http://schemas.microsoft.com/office/drawing/2014/main" id="{0611CB9B-C2D9-E30E-8E4B-D3E35882D24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9704" y="4586797"/>
            <a:ext cx="7948422" cy="334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9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4E8FE-D35E-27E3-E833-7CF6D89CA50D}"/>
              </a:ext>
            </a:extLst>
          </p:cNvPr>
          <p:cNvSpPr>
            <a:spLocks noGrp="1"/>
          </p:cNvSpPr>
          <p:nvPr>
            <p:ph type="title"/>
          </p:nvPr>
        </p:nvSpPr>
        <p:spPr/>
        <p:txBody>
          <a:bodyPr/>
          <a:lstStyle/>
          <a:p>
            <a:r>
              <a:rPr lang="en-CA" dirty="0"/>
              <a:t>Interaction 4.2</a:t>
            </a:r>
          </a:p>
        </p:txBody>
      </p:sp>
      <p:sp>
        <p:nvSpPr>
          <p:cNvPr id="4" name="Slide Number Placeholder 3">
            <a:extLst>
              <a:ext uri="{FF2B5EF4-FFF2-40B4-BE49-F238E27FC236}">
                <a16:creationId xmlns:a16="http://schemas.microsoft.com/office/drawing/2014/main" id="{3CBA799D-1297-E9E3-8E27-EA86B20AD088}"/>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6146" name="Picture 2" descr="Forms response chart. Question title: What legislative mechanism should we employ to evolve the data sharing policy framework?. Number of responses: 9 responses.">
            <a:extLst>
              <a:ext uri="{FF2B5EF4-FFF2-40B4-BE49-F238E27FC236}">
                <a16:creationId xmlns:a16="http://schemas.microsoft.com/office/drawing/2014/main" id="{6F271976-3E6B-E5A6-6D7E-80BB08801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380" y="1954560"/>
            <a:ext cx="11275640" cy="474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571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4E8FE-D35E-27E3-E833-7CF6D89CA50D}"/>
              </a:ext>
            </a:extLst>
          </p:cNvPr>
          <p:cNvSpPr>
            <a:spLocks noGrp="1"/>
          </p:cNvSpPr>
          <p:nvPr>
            <p:ph type="title"/>
          </p:nvPr>
        </p:nvSpPr>
        <p:spPr/>
        <p:txBody>
          <a:bodyPr/>
          <a:lstStyle/>
          <a:p>
            <a:r>
              <a:rPr lang="en-CA" dirty="0"/>
              <a:t>Interaction 4.2</a:t>
            </a:r>
          </a:p>
        </p:txBody>
      </p:sp>
      <p:sp>
        <p:nvSpPr>
          <p:cNvPr id="4" name="Slide Number Placeholder 3">
            <a:extLst>
              <a:ext uri="{FF2B5EF4-FFF2-40B4-BE49-F238E27FC236}">
                <a16:creationId xmlns:a16="http://schemas.microsoft.com/office/drawing/2014/main" id="{3CBA799D-1297-E9E3-8E27-EA86B20AD088}"/>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7170" name="Picture 2" descr="Forms response chart. Question title: Does the MOH have effective instruments of governance over the data sharing practices of the private sector care delivery network?. Number of responses: 9 responses.">
            <a:extLst>
              <a:ext uri="{FF2B5EF4-FFF2-40B4-BE49-F238E27FC236}">
                <a16:creationId xmlns:a16="http://schemas.microsoft.com/office/drawing/2014/main" id="{1C8124E4-FA06-8B69-BFA6-43C301486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688" y="1991257"/>
            <a:ext cx="10014156" cy="45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81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44E8FE-D35E-27E3-E833-7CF6D89CA50D}"/>
              </a:ext>
            </a:extLst>
          </p:cNvPr>
          <p:cNvSpPr>
            <a:spLocks noGrp="1"/>
          </p:cNvSpPr>
          <p:nvPr>
            <p:ph type="title"/>
          </p:nvPr>
        </p:nvSpPr>
        <p:spPr/>
        <p:txBody>
          <a:bodyPr/>
          <a:lstStyle/>
          <a:p>
            <a:r>
              <a:rPr lang="en-CA" dirty="0"/>
              <a:t>Interaction 4.2</a:t>
            </a:r>
          </a:p>
        </p:txBody>
      </p:sp>
      <p:sp>
        <p:nvSpPr>
          <p:cNvPr id="4" name="Slide Number Placeholder 3">
            <a:extLst>
              <a:ext uri="{FF2B5EF4-FFF2-40B4-BE49-F238E27FC236}">
                <a16:creationId xmlns:a16="http://schemas.microsoft.com/office/drawing/2014/main" id="{3CBA799D-1297-E9E3-8E27-EA86B20AD088}"/>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8194" name="Picture 2" descr="Forms response chart. Question title: Should the MOH provide clients access to their own HIE-held data via a Patient Portal?. Number of responses: 9 responses.">
            <a:extLst>
              <a:ext uri="{FF2B5EF4-FFF2-40B4-BE49-F238E27FC236}">
                <a16:creationId xmlns:a16="http://schemas.microsoft.com/office/drawing/2014/main" id="{8E3F21B2-D623-9380-A814-B214079C3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664" y="1855638"/>
            <a:ext cx="10737717" cy="451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3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34</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3533"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948639" y="3106688"/>
            <a:ext cx="9535412" cy="1446550"/>
          </a:xfrm>
          <a:prstGeom prst="rect">
            <a:avLst/>
          </a:prstGeom>
          <a:noFill/>
        </p:spPr>
        <p:txBody>
          <a:bodyPr wrap="square" rtlCol="0">
            <a:spAutoFit/>
          </a:bodyPr>
          <a:lstStyle/>
          <a:p>
            <a:pPr algn="r"/>
            <a:r>
              <a:rPr lang="en-CA" sz="4400" dirty="0">
                <a:solidFill>
                  <a:schemeClr val="tx2"/>
                </a:solidFill>
              </a:rPr>
              <a:t>What is the </a:t>
            </a:r>
            <a:r>
              <a:rPr lang="en-CA" sz="4400" b="1" dirty="0">
                <a:solidFill>
                  <a:schemeClr val="tx2"/>
                </a:solidFill>
              </a:rPr>
              <a:t>current context </a:t>
            </a:r>
            <a:r>
              <a:rPr lang="en-CA" sz="4400" dirty="0">
                <a:solidFill>
                  <a:schemeClr val="tx2"/>
                </a:solidFill>
              </a:rPr>
              <a:t>regarding digital health </a:t>
            </a:r>
            <a:r>
              <a:rPr lang="en-CA" sz="4400" b="1" i="1" dirty="0">
                <a:solidFill>
                  <a:schemeClr val="tx2"/>
                </a:solidFill>
              </a:rPr>
              <a:t>programme</a:t>
            </a:r>
            <a:r>
              <a:rPr lang="en-CA" sz="4400" dirty="0">
                <a:solidFill>
                  <a:schemeClr val="tx2"/>
                </a:solidFill>
              </a:rPr>
              <a:t> management? </a:t>
            </a:r>
          </a:p>
        </p:txBody>
      </p:sp>
    </p:spTree>
    <p:extLst>
      <p:ext uri="{BB962C8B-B14F-4D97-AF65-F5344CB8AC3E}">
        <p14:creationId xmlns:p14="http://schemas.microsoft.com/office/powerpoint/2010/main" val="410696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are the current practices?</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p:txBody>
          <a:bodyPr>
            <a:normAutofit/>
          </a:bodyPr>
          <a:lstStyle/>
          <a:p>
            <a:r>
              <a:rPr lang="en-CA" dirty="0"/>
              <a:t>&lt;leverage a desk review and pre-workshop interviews with MOH and other relevant stakeholders to determine the current programme management practices related to digital health implementations.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35</a:t>
            </a:fld>
            <a:endParaRPr lang="en-CA"/>
          </a:p>
        </p:txBody>
      </p:sp>
    </p:spTree>
    <p:extLst>
      <p:ext uri="{BB962C8B-B14F-4D97-AF65-F5344CB8AC3E}">
        <p14:creationId xmlns:p14="http://schemas.microsoft.com/office/powerpoint/2010/main" val="182316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5EB7-1A29-5B0C-8D43-8370E1A53FC2}"/>
              </a:ext>
            </a:extLst>
          </p:cNvPr>
          <p:cNvSpPr>
            <a:spLocks noGrp="1"/>
          </p:cNvSpPr>
          <p:nvPr>
            <p:ph type="title"/>
          </p:nvPr>
        </p:nvSpPr>
        <p:spPr/>
        <p:txBody>
          <a:bodyPr>
            <a:normAutofit/>
          </a:bodyPr>
          <a:lstStyle/>
          <a:p>
            <a:r>
              <a:rPr lang="en-CA" dirty="0"/>
              <a:t>Identified RISKS</a:t>
            </a:r>
          </a:p>
        </p:txBody>
      </p:sp>
      <p:sp>
        <p:nvSpPr>
          <p:cNvPr id="4" name="Slide Number Placeholder 3">
            <a:extLst>
              <a:ext uri="{FF2B5EF4-FFF2-40B4-BE49-F238E27FC236}">
                <a16:creationId xmlns:a16="http://schemas.microsoft.com/office/drawing/2014/main" id="{7EF7E7E6-5B72-FBFE-8C85-CCEB9138E11E}"/>
              </a:ext>
            </a:extLst>
          </p:cNvPr>
          <p:cNvSpPr>
            <a:spLocks noGrp="1"/>
          </p:cNvSpPr>
          <p:nvPr>
            <p:ph type="sldNum" sz="quarter" idx="12"/>
          </p:nvPr>
        </p:nvSpPr>
        <p:spPr/>
        <p:txBody>
          <a:bodyPr/>
          <a:lstStyle/>
          <a:p>
            <a:fld id="{6734F48E-A456-4E2F-B17E-509464F7A050}" type="slidenum">
              <a:rPr lang="en-CA" smtClean="0"/>
              <a:pPr/>
              <a:t>36</a:t>
            </a:fld>
            <a:endParaRPr lang="en-CA"/>
          </a:p>
        </p:txBody>
      </p:sp>
      <p:graphicFrame>
        <p:nvGraphicFramePr>
          <p:cNvPr id="8" name="Table 8">
            <a:extLst>
              <a:ext uri="{FF2B5EF4-FFF2-40B4-BE49-F238E27FC236}">
                <a16:creationId xmlns:a16="http://schemas.microsoft.com/office/drawing/2014/main" id="{94639929-E108-7DFD-6026-50421E4663BA}"/>
              </a:ext>
            </a:extLst>
          </p:cNvPr>
          <p:cNvGraphicFramePr>
            <a:graphicFrameLocks noGrp="1"/>
          </p:cNvGraphicFramePr>
          <p:nvPr/>
        </p:nvGraphicFramePr>
        <p:xfrm>
          <a:off x="731520" y="1779859"/>
          <a:ext cx="13465496" cy="6111240"/>
        </p:xfrm>
        <a:graphic>
          <a:graphicData uri="http://schemas.openxmlformats.org/drawingml/2006/table">
            <a:tbl>
              <a:tblPr firstRow="1" bandRow="1">
                <a:tableStyleId>{5C22544A-7EE6-4342-B048-85BDC9FD1C3A}</a:tableStyleId>
              </a:tblPr>
              <a:tblGrid>
                <a:gridCol w="4488499">
                  <a:extLst>
                    <a:ext uri="{9D8B030D-6E8A-4147-A177-3AD203B41FA5}">
                      <a16:colId xmlns:a16="http://schemas.microsoft.com/office/drawing/2014/main" val="563798578"/>
                    </a:ext>
                  </a:extLst>
                </a:gridCol>
                <a:gridCol w="2856317">
                  <a:extLst>
                    <a:ext uri="{9D8B030D-6E8A-4147-A177-3AD203B41FA5}">
                      <a16:colId xmlns:a16="http://schemas.microsoft.com/office/drawing/2014/main" val="2535298911"/>
                    </a:ext>
                  </a:extLst>
                </a:gridCol>
                <a:gridCol w="6120680">
                  <a:extLst>
                    <a:ext uri="{9D8B030D-6E8A-4147-A177-3AD203B41FA5}">
                      <a16:colId xmlns:a16="http://schemas.microsoft.com/office/drawing/2014/main" val="826664867"/>
                    </a:ext>
                  </a:extLst>
                </a:gridCol>
              </a:tblGrid>
              <a:tr h="370840">
                <a:tc>
                  <a:txBody>
                    <a:bodyPr/>
                    <a:lstStyle/>
                    <a:p>
                      <a:r>
                        <a:rPr lang="en-CA" sz="1500" dirty="0"/>
                        <a:t>Identified Risk</a:t>
                      </a:r>
                    </a:p>
                  </a:txBody>
                  <a:tcPr/>
                </a:tc>
                <a:tc>
                  <a:txBody>
                    <a:bodyPr/>
                    <a:lstStyle/>
                    <a:p>
                      <a:r>
                        <a:rPr lang="en-CA" sz="1500" dirty="0"/>
                        <a:t>Level</a:t>
                      </a:r>
                    </a:p>
                  </a:txBody>
                  <a:tcPr/>
                </a:tc>
                <a:tc>
                  <a:txBody>
                    <a:bodyPr/>
                    <a:lstStyle/>
                    <a:p>
                      <a:r>
                        <a:rPr lang="en-CA" sz="1500" dirty="0"/>
                        <a:t>Mitigation Strategy</a:t>
                      </a:r>
                    </a:p>
                  </a:txBody>
                  <a:tcPr/>
                </a:tc>
                <a:extLst>
                  <a:ext uri="{0D108BD9-81ED-4DB2-BD59-A6C34878D82A}">
                    <a16:rowId xmlns:a16="http://schemas.microsoft.com/office/drawing/2014/main" val="3352544417"/>
                  </a:ext>
                </a:extLst>
              </a:tr>
              <a:tr h="370840">
                <a:tc>
                  <a:txBody>
                    <a:bodyPr/>
                    <a:lstStyle/>
                    <a:p>
                      <a:r>
                        <a:rPr lang="en-CA" sz="1500" dirty="0"/>
                        <a:t>Inflation </a:t>
                      </a:r>
                    </a:p>
                  </a:txBody>
                  <a:tcPr/>
                </a:tc>
                <a:tc>
                  <a:txBody>
                    <a:bodyPr/>
                    <a:lstStyle/>
                    <a:p>
                      <a:r>
                        <a:rPr lang="en-CA" sz="1500" dirty="0"/>
                        <a:t>Very high</a:t>
                      </a:r>
                    </a:p>
                  </a:txBody>
                  <a:tcPr/>
                </a:tc>
                <a:tc>
                  <a:txBody>
                    <a:bodyPr/>
                    <a:lstStyle/>
                    <a:p>
                      <a:r>
                        <a:rPr lang="en-CA" sz="1500" dirty="0"/>
                        <a:t>Peg costs to USD</a:t>
                      </a:r>
                    </a:p>
                  </a:txBody>
                  <a:tcPr/>
                </a:tc>
                <a:extLst>
                  <a:ext uri="{0D108BD9-81ED-4DB2-BD59-A6C34878D82A}">
                    <a16:rowId xmlns:a16="http://schemas.microsoft.com/office/drawing/2014/main" val="891835681"/>
                  </a:ext>
                </a:extLst>
              </a:tr>
              <a:tr h="370840">
                <a:tc>
                  <a:txBody>
                    <a:bodyPr/>
                    <a:lstStyle/>
                    <a:p>
                      <a:r>
                        <a:rPr lang="en-CA" sz="1500" dirty="0"/>
                        <a:t>Weak coordination</a:t>
                      </a:r>
                    </a:p>
                  </a:txBody>
                  <a:tcPr/>
                </a:tc>
                <a:tc>
                  <a:txBody>
                    <a:bodyPr/>
                    <a:lstStyle/>
                    <a:p>
                      <a:r>
                        <a:rPr lang="en-CA" sz="1500" dirty="0"/>
                        <a:t>High</a:t>
                      </a:r>
                    </a:p>
                  </a:txBody>
                  <a:tcPr/>
                </a:tc>
                <a:tc>
                  <a:txBody>
                    <a:bodyPr/>
                    <a:lstStyle/>
                    <a:p>
                      <a:r>
                        <a:rPr lang="en-CA" sz="1500" dirty="0"/>
                        <a:t>Ensure active governance structures</a:t>
                      </a:r>
                    </a:p>
                  </a:txBody>
                  <a:tcPr/>
                </a:tc>
                <a:extLst>
                  <a:ext uri="{0D108BD9-81ED-4DB2-BD59-A6C34878D82A}">
                    <a16:rowId xmlns:a16="http://schemas.microsoft.com/office/drawing/2014/main" val="3713528731"/>
                  </a:ext>
                </a:extLst>
              </a:tr>
              <a:tr h="370840">
                <a:tc>
                  <a:txBody>
                    <a:bodyPr/>
                    <a:lstStyle/>
                    <a:p>
                      <a:r>
                        <a:rPr lang="en-CA" sz="1500" dirty="0"/>
                        <a:t>Inadequate human resources for implementation</a:t>
                      </a:r>
                    </a:p>
                  </a:txBody>
                  <a:tcPr/>
                </a:tc>
                <a:tc>
                  <a:txBody>
                    <a:bodyPr/>
                    <a:lstStyle/>
                    <a:p>
                      <a:r>
                        <a:rPr lang="en-CA" sz="1500" dirty="0"/>
                        <a:t>High </a:t>
                      </a:r>
                    </a:p>
                  </a:txBody>
                  <a:tcPr/>
                </a:tc>
                <a:tc>
                  <a:txBody>
                    <a:bodyPr/>
                    <a:lstStyle/>
                    <a:p>
                      <a:r>
                        <a:rPr lang="en-CA" sz="1500" dirty="0"/>
                        <a:t>Begin staff recruitment</a:t>
                      </a:r>
                    </a:p>
                  </a:txBody>
                  <a:tcPr/>
                </a:tc>
                <a:extLst>
                  <a:ext uri="{0D108BD9-81ED-4DB2-BD59-A6C34878D82A}">
                    <a16:rowId xmlns:a16="http://schemas.microsoft.com/office/drawing/2014/main" val="4255099337"/>
                  </a:ext>
                </a:extLst>
              </a:tr>
              <a:tr h="370840">
                <a:tc>
                  <a:txBody>
                    <a:bodyPr/>
                    <a:lstStyle/>
                    <a:p>
                      <a:r>
                        <a:rPr lang="en-CA" sz="1500" dirty="0"/>
                        <a:t>Inadequate financial resources for implementation </a:t>
                      </a:r>
                    </a:p>
                  </a:txBody>
                  <a:tcPr/>
                </a:tc>
                <a:tc>
                  <a:txBody>
                    <a:bodyPr/>
                    <a:lstStyle/>
                    <a:p>
                      <a:r>
                        <a:rPr lang="en-CA" sz="1500" dirty="0"/>
                        <a:t>Very high</a:t>
                      </a:r>
                    </a:p>
                  </a:txBody>
                  <a:tcPr/>
                </a:tc>
                <a:tc>
                  <a:txBody>
                    <a:bodyPr/>
                    <a:lstStyle/>
                    <a:p>
                      <a:r>
                        <a:rPr lang="en-CA" sz="1500" dirty="0"/>
                        <a:t>Lobby government and partners for increased funding</a:t>
                      </a:r>
                    </a:p>
                  </a:txBody>
                  <a:tcPr/>
                </a:tc>
                <a:extLst>
                  <a:ext uri="{0D108BD9-81ED-4DB2-BD59-A6C34878D82A}">
                    <a16:rowId xmlns:a16="http://schemas.microsoft.com/office/drawing/2014/main" val="1558272922"/>
                  </a:ext>
                </a:extLst>
              </a:tr>
              <a:tr h="370840">
                <a:tc>
                  <a:txBody>
                    <a:bodyPr/>
                    <a:lstStyle/>
                    <a:p>
                      <a:r>
                        <a:rPr lang="en-CA" sz="1500" dirty="0"/>
                        <a:t>Overreliance on external funders</a:t>
                      </a:r>
                    </a:p>
                  </a:txBody>
                  <a:tcPr/>
                </a:tc>
                <a:tc>
                  <a:txBody>
                    <a:bodyPr/>
                    <a:lstStyle/>
                    <a:p>
                      <a:r>
                        <a:rPr lang="en-CA" sz="1500" dirty="0"/>
                        <a:t>Very high</a:t>
                      </a:r>
                    </a:p>
                  </a:txBody>
                  <a:tcPr/>
                </a:tc>
                <a:tc>
                  <a:txBody>
                    <a:bodyPr/>
                    <a:lstStyle/>
                    <a:p>
                      <a:r>
                        <a:rPr lang="en-CA" sz="1500" dirty="0"/>
                        <a:t>Lobby government to increase proportion of funding for digital health</a:t>
                      </a:r>
                    </a:p>
                    <a:p>
                      <a:r>
                        <a:rPr lang="en-CA" sz="1500" dirty="0"/>
                        <a:t>Explore public-private partnership opportunities</a:t>
                      </a:r>
                    </a:p>
                  </a:txBody>
                  <a:tcPr/>
                </a:tc>
                <a:extLst>
                  <a:ext uri="{0D108BD9-81ED-4DB2-BD59-A6C34878D82A}">
                    <a16:rowId xmlns:a16="http://schemas.microsoft.com/office/drawing/2014/main" val="1201140821"/>
                  </a:ext>
                </a:extLst>
              </a:tr>
              <a:tr h="370840">
                <a:tc>
                  <a:txBody>
                    <a:bodyPr/>
                    <a:lstStyle/>
                    <a:p>
                      <a:r>
                        <a:rPr lang="en-CA" sz="1500" dirty="0"/>
                        <a:t>Financial management </a:t>
                      </a:r>
                    </a:p>
                  </a:txBody>
                  <a:tcPr/>
                </a:tc>
                <a:tc>
                  <a:txBody>
                    <a:bodyPr/>
                    <a:lstStyle/>
                    <a:p>
                      <a:r>
                        <a:rPr lang="en-CA" sz="1500" dirty="0"/>
                        <a:t>High </a:t>
                      </a:r>
                    </a:p>
                  </a:txBody>
                  <a:tcPr/>
                </a:tc>
                <a:tc>
                  <a:txBody>
                    <a:bodyPr/>
                    <a:lstStyle/>
                    <a:p>
                      <a:r>
                        <a:rPr lang="en-CA" sz="1500" dirty="0"/>
                        <a:t>Enforce adherence to management guidelines via strong M&amp;E</a:t>
                      </a:r>
                    </a:p>
                  </a:txBody>
                  <a:tcPr/>
                </a:tc>
                <a:extLst>
                  <a:ext uri="{0D108BD9-81ED-4DB2-BD59-A6C34878D82A}">
                    <a16:rowId xmlns:a16="http://schemas.microsoft.com/office/drawing/2014/main" val="2911102986"/>
                  </a:ext>
                </a:extLst>
              </a:tr>
              <a:tr h="370840">
                <a:tc>
                  <a:txBody>
                    <a:bodyPr/>
                    <a:lstStyle/>
                    <a:p>
                      <a:r>
                        <a:rPr lang="en-CA" sz="1500" dirty="0"/>
                        <a:t>Misalignment of priorities between donors and MOH</a:t>
                      </a:r>
                    </a:p>
                  </a:txBody>
                  <a:tcPr/>
                </a:tc>
                <a:tc>
                  <a:txBody>
                    <a:bodyPr/>
                    <a:lstStyle/>
                    <a:p>
                      <a:r>
                        <a:rPr lang="en-CA" sz="1500" dirty="0"/>
                        <a:t>High </a:t>
                      </a:r>
                    </a:p>
                  </a:txBody>
                  <a:tcPr/>
                </a:tc>
                <a:tc>
                  <a:txBody>
                    <a:bodyPr/>
                    <a:lstStyle/>
                    <a:p>
                      <a:r>
                        <a:rPr lang="en-CA" sz="1500" dirty="0"/>
                        <a:t>Adhere to guidelines re: introducing new innovations</a:t>
                      </a:r>
                    </a:p>
                  </a:txBody>
                  <a:tcPr/>
                </a:tc>
                <a:extLst>
                  <a:ext uri="{0D108BD9-81ED-4DB2-BD59-A6C34878D82A}">
                    <a16:rowId xmlns:a16="http://schemas.microsoft.com/office/drawing/2014/main" val="2158534337"/>
                  </a:ext>
                </a:extLst>
              </a:tr>
              <a:tr h="370840">
                <a:tc>
                  <a:txBody>
                    <a:bodyPr/>
                    <a:lstStyle/>
                    <a:p>
                      <a:r>
                        <a:rPr lang="en-CA" sz="1500" dirty="0"/>
                        <a:t>Non-compliance to SOPs and digital health standards</a:t>
                      </a:r>
                    </a:p>
                  </a:txBody>
                  <a:tcPr/>
                </a:tc>
                <a:tc>
                  <a:txBody>
                    <a:bodyPr/>
                    <a:lstStyle/>
                    <a:p>
                      <a:r>
                        <a:rPr lang="en-CA" sz="1500" dirty="0"/>
                        <a:t>High </a:t>
                      </a:r>
                    </a:p>
                  </a:txBody>
                  <a:tcPr/>
                </a:tc>
                <a:tc>
                  <a:txBody>
                    <a:bodyPr/>
                    <a:lstStyle/>
                    <a:p>
                      <a:r>
                        <a:rPr lang="en-CA" sz="1500" dirty="0"/>
                        <a:t>Enforce adherence to guidelines re: digital health solutions</a:t>
                      </a:r>
                    </a:p>
                  </a:txBody>
                  <a:tcPr/>
                </a:tc>
                <a:extLst>
                  <a:ext uri="{0D108BD9-81ED-4DB2-BD59-A6C34878D82A}">
                    <a16:rowId xmlns:a16="http://schemas.microsoft.com/office/drawing/2014/main" val="3607725194"/>
                  </a:ext>
                </a:extLst>
              </a:tr>
              <a:tr h="370840">
                <a:tc>
                  <a:txBody>
                    <a:bodyPr/>
                    <a:lstStyle/>
                    <a:p>
                      <a:r>
                        <a:rPr lang="en-CA" sz="1500" dirty="0"/>
                        <a:t>Inadequate digital health awareness</a:t>
                      </a:r>
                    </a:p>
                  </a:txBody>
                  <a:tcPr/>
                </a:tc>
                <a:tc>
                  <a:txBody>
                    <a:bodyPr/>
                    <a:lstStyle/>
                    <a:p>
                      <a:r>
                        <a:rPr lang="en-CA" sz="1500" dirty="0"/>
                        <a:t>High </a:t>
                      </a:r>
                    </a:p>
                  </a:txBody>
                  <a:tcPr/>
                </a:tc>
                <a:tc>
                  <a:txBody>
                    <a:bodyPr/>
                    <a:lstStyle/>
                    <a:p>
                      <a:r>
                        <a:rPr lang="en-CA" sz="1500" dirty="0"/>
                        <a:t>Sensitization campaigns at all levels of the health system</a:t>
                      </a:r>
                    </a:p>
                  </a:txBody>
                  <a:tcPr/>
                </a:tc>
                <a:extLst>
                  <a:ext uri="{0D108BD9-81ED-4DB2-BD59-A6C34878D82A}">
                    <a16:rowId xmlns:a16="http://schemas.microsoft.com/office/drawing/2014/main" val="2828651370"/>
                  </a:ext>
                </a:extLst>
              </a:tr>
              <a:tr h="370840">
                <a:tc>
                  <a:txBody>
                    <a:bodyPr/>
                    <a:lstStyle/>
                    <a:p>
                      <a:r>
                        <a:rPr lang="en-CA" sz="1500" dirty="0"/>
                        <a:t>Rapid changes in digital health developments</a:t>
                      </a:r>
                    </a:p>
                  </a:txBody>
                  <a:tcPr/>
                </a:tc>
                <a:tc>
                  <a:txBody>
                    <a:bodyPr/>
                    <a:lstStyle/>
                    <a:p>
                      <a:r>
                        <a:rPr lang="en-CA" sz="1500" dirty="0"/>
                        <a:t>High </a:t>
                      </a:r>
                    </a:p>
                  </a:txBody>
                  <a:tcPr/>
                </a:tc>
                <a:tc>
                  <a:txBody>
                    <a:bodyPr/>
                    <a:lstStyle/>
                    <a:p>
                      <a:r>
                        <a:rPr lang="en-CA" sz="1500" dirty="0"/>
                        <a:t>Participate in local and international events; enhance R&amp;D efforts</a:t>
                      </a:r>
                    </a:p>
                  </a:txBody>
                  <a:tcPr/>
                </a:tc>
                <a:extLst>
                  <a:ext uri="{0D108BD9-81ED-4DB2-BD59-A6C34878D82A}">
                    <a16:rowId xmlns:a16="http://schemas.microsoft.com/office/drawing/2014/main" val="4004447807"/>
                  </a:ext>
                </a:extLst>
              </a:tr>
              <a:tr h="370840">
                <a:tc>
                  <a:txBody>
                    <a:bodyPr/>
                    <a:lstStyle/>
                    <a:p>
                      <a:r>
                        <a:rPr lang="en-CA" sz="1500" dirty="0"/>
                        <a:t>Low ICT penetration</a:t>
                      </a:r>
                    </a:p>
                  </a:txBody>
                  <a:tcPr/>
                </a:tc>
                <a:tc>
                  <a:txBody>
                    <a:bodyPr/>
                    <a:lstStyle/>
                    <a:p>
                      <a:r>
                        <a:rPr lang="en-CA" sz="1500" dirty="0"/>
                        <a:t>High </a:t>
                      </a:r>
                    </a:p>
                  </a:txBody>
                  <a:tcPr/>
                </a:tc>
                <a:tc>
                  <a:txBody>
                    <a:bodyPr/>
                    <a:lstStyle/>
                    <a:p>
                      <a:r>
                        <a:rPr lang="en-CA" sz="1500" dirty="0"/>
                        <a:t>Invest in infrastructure development</a:t>
                      </a:r>
                    </a:p>
                  </a:txBody>
                  <a:tcPr/>
                </a:tc>
                <a:extLst>
                  <a:ext uri="{0D108BD9-81ED-4DB2-BD59-A6C34878D82A}">
                    <a16:rowId xmlns:a16="http://schemas.microsoft.com/office/drawing/2014/main" val="807669697"/>
                  </a:ext>
                </a:extLst>
              </a:tr>
              <a:tr h="370840">
                <a:tc>
                  <a:txBody>
                    <a:bodyPr/>
                    <a:lstStyle/>
                    <a:p>
                      <a:r>
                        <a:rPr lang="en-CA" sz="1500" dirty="0"/>
                        <a:t>Digitalization of inefficient core processes</a:t>
                      </a:r>
                    </a:p>
                  </a:txBody>
                  <a:tcPr/>
                </a:tc>
                <a:tc>
                  <a:txBody>
                    <a:bodyPr/>
                    <a:lstStyle/>
                    <a:p>
                      <a:r>
                        <a:rPr lang="en-CA" sz="1500" dirty="0"/>
                        <a:t>Very high</a:t>
                      </a:r>
                    </a:p>
                  </a:txBody>
                  <a:tcPr/>
                </a:tc>
                <a:tc>
                  <a:txBody>
                    <a:bodyPr/>
                    <a:lstStyle/>
                    <a:p>
                      <a:r>
                        <a:rPr lang="en-CA" sz="1500" dirty="0"/>
                        <a:t>Lobby for government to conduct BPR efforts</a:t>
                      </a:r>
                    </a:p>
                  </a:txBody>
                  <a:tcPr/>
                </a:tc>
                <a:extLst>
                  <a:ext uri="{0D108BD9-81ED-4DB2-BD59-A6C34878D82A}">
                    <a16:rowId xmlns:a16="http://schemas.microsoft.com/office/drawing/2014/main" val="1199619623"/>
                  </a:ext>
                </a:extLst>
              </a:tr>
              <a:tr h="370840">
                <a:tc>
                  <a:txBody>
                    <a:bodyPr/>
                    <a:lstStyle/>
                    <a:p>
                      <a:r>
                        <a:rPr lang="en-CA" sz="1500" dirty="0"/>
                        <a:t>Unreliable power grid</a:t>
                      </a:r>
                    </a:p>
                  </a:txBody>
                  <a:tcPr/>
                </a:tc>
                <a:tc>
                  <a:txBody>
                    <a:bodyPr/>
                    <a:lstStyle/>
                    <a:p>
                      <a:r>
                        <a:rPr lang="en-CA" sz="1500" dirty="0"/>
                        <a:t>Very high</a:t>
                      </a:r>
                    </a:p>
                  </a:txBody>
                  <a:tcPr/>
                </a:tc>
                <a:tc>
                  <a:txBody>
                    <a:bodyPr/>
                    <a:lstStyle/>
                    <a:p>
                      <a:r>
                        <a:rPr lang="en-CA" sz="1500" dirty="0"/>
                        <a:t>Invest in adoption of alternative power options</a:t>
                      </a:r>
                    </a:p>
                  </a:txBody>
                  <a:tcPr/>
                </a:tc>
                <a:extLst>
                  <a:ext uri="{0D108BD9-81ED-4DB2-BD59-A6C34878D82A}">
                    <a16:rowId xmlns:a16="http://schemas.microsoft.com/office/drawing/2014/main" val="984285397"/>
                  </a:ext>
                </a:extLst>
              </a:tr>
              <a:tr h="370840">
                <a:tc>
                  <a:txBody>
                    <a:bodyPr/>
                    <a:lstStyle/>
                    <a:p>
                      <a:r>
                        <a:rPr lang="en-CA" sz="1500" dirty="0"/>
                        <a:t>Digital system fragmentation</a:t>
                      </a:r>
                    </a:p>
                  </a:txBody>
                  <a:tcPr/>
                </a:tc>
                <a:tc>
                  <a:txBody>
                    <a:bodyPr/>
                    <a:lstStyle/>
                    <a:p>
                      <a:r>
                        <a:rPr lang="en-CA" sz="1500" dirty="0"/>
                        <a:t>High </a:t>
                      </a:r>
                    </a:p>
                  </a:txBody>
                  <a:tcPr/>
                </a:tc>
                <a:tc>
                  <a:txBody>
                    <a:bodyPr/>
                    <a:lstStyle/>
                    <a:p>
                      <a:r>
                        <a:rPr lang="en-CA" sz="1500" dirty="0"/>
                        <a:t>Strengthen coordination and compliance to guidelines and harmonization</a:t>
                      </a:r>
                    </a:p>
                  </a:txBody>
                  <a:tcPr/>
                </a:tc>
                <a:extLst>
                  <a:ext uri="{0D108BD9-81ED-4DB2-BD59-A6C34878D82A}">
                    <a16:rowId xmlns:a16="http://schemas.microsoft.com/office/drawing/2014/main" val="2934684780"/>
                  </a:ext>
                </a:extLst>
              </a:tr>
              <a:tr h="370840">
                <a:tc>
                  <a:txBody>
                    <a:bodyPr/>
                    <a:lstStyle/>
                    <a:p>
                      <a:r>
                        <a:rPr lang="en-CA" sz="1500" dirty="0"/>
                        <a:t>Resistance / slow adoption of digital health</a:t>
                      </a:r>
                    </a:p>
                  </a:txBody>
                  <a:tcPr/>
                </a:tc>
                <a:tc>
                  <a:txBody>
                    <a:bodyPr/>
                    <a:lstStyle/>
                    <a:p>
                      <a:r>
                        <a:rPr lang="en-CA" sz="1500" dirty="0"/>
                        <a:t>High </a:t>
                      </a:r>
                    </a:p>
                  </a:txBody>
                  <a:tcPr/>
                </a:tc>
                <a:tc>
                  <a:txBody>
                    <a:bodyPr/>
                    <a:lstStyle/>
                    <a:p>
                      <a:r>
                        <a:rPr lang="en-CA" sz="1500" dirty="0"/>
                        <a:t>Implement change management and capacity building strategy</a:t>
                      </a:r>
                    </a:p>
                  </a:txBody>
                  <a:tcPr/>
                </a:tc>
                <a:extLst>
                  <a:ext uri="{0D108BD9-81ED-4DB2-BD59-A6C34878D82A}">
                    <a16:rowId xmlns:a16="http://schemas.microsoft.com/office/drawing/2014/main" val="434766929"/>
                  </a:ext>
                </a:extLst>
              </a:tr>
            </a:tbl>
          </a:graphicData>
        </a:graphic>
      </p:graphicFrame>
    </p:spTree>
    <p:extLst>
      <p:ext uri="{BB962C8B-B14F-4D97-AF65-F5344CB8AC3E}">
        <p14:creationId xmlns:p14="http://schemas.microsoft.com/office/powerpoint/2010/main" val="3675038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711E-8300-2CBD-F053-C23D428BA845}"/>
              </a:ext>
            </a:extLst>
          </p:cNvPr>
          <p:cNvSpPr>
            <a:spLocks noGrp="1"/>
          </p:cNvSpPr>
          <p:nvPr>
            <p:ph type="title"/>
          </p:nvPr>
        </p:nvSpPr>
        <p:spPr/>
        <p:txBody>
          <a:bodyPr/>
          <a:lstStyle/>
          <a:p>
            <a:r>
              <a:rPr lang="en-CA" dirty="0"/>
              <a:t>Governance &amp; coordination</a:t>
            </a:r>
          </a:p>
        </p:txBody>
      </p:sp>
      <p:sp>
        <p:nvSpPr>
          <p:cNvPr id="3" name="Slide Number Placeholder 2">
            <a:extLst>
              <a:ext uri="{FF2B5EF4-FFF2-40B4-BE49-F238E27FC236}">
                <a16:creationId xmlns:a16="http://schemas.microsoft.com/office/drawing/2014/main" id="{239EFF2C-2DA5-0563-8EA4-DA6D7D6FE8DF}"/>
              </a:ext>
            </a:extLst>
          </p:cNvPr>
          <p:cNvSpPr>
            <a:spLocks noGrp="1"/>
          </p:cNvSpPr>
          <p:nvPr>
            <p:ph type="sldNum" sz="quarter" idx="12"/>
          </p:nvPr>
        </p:nvSpPr>
        <p:spPr/>
        <p:txBody>
          <a:bodyPr/>
          <a:lstStyle/>
          <a:p>
            <a:fld id="{6734F48E-A456-4E2F-B17E-509464F7A050}" type="slidenum">
              <a:rPr lang="en-CA" smtClean="0"/>
              <a:pPr/>
              <a:t>37</a:t>
            </a:fld>
            <a:endParaRPr lang="en-CA"/>
          </a:p>
        </p:txBody>
      </p:sp>
      <p:pic>
        <p:nvPicPr>
          <p:cNvPr id="5" name="Picture 4">
            <a:extLst>
              <a:ext uri="{FF2B5EF4-FFF2-40B4-BE49-F238E27FC236}">
                <a16:creationId xmlns:a16="http://schemas.microsoft.com/office/drawing/2014/main" id="{AA26E9A5-0D75-5DA2-E4F1-A176A6E39AC3}"/>
              </a:ext>
            </a:extLst>
          </p:cNvPr>
          <p:cNvPicPr>
            <a:picLocks noChangeAspect="1"/>
          </p:cNvPicPr>
          <p:nvPr/>
        </p:nvPicPr>
        <p:blipFill>
          <a:blip r:embed="rId2"/>
          <a:stretch>
            <a:fillRect/>
          </a:stretch>
        </p:blipFill>
        <p:spPr>
          <a:xfrm>
            <a:off x="1266528" y="1522512"/>
            <a:ext cx="7148002" cy="6192688"/>
          </a:xfrm>
          <a:prstGeom prst="rect">
            <a:avLst/>
          </a:prstGeom>
        </p:spPr>
      </p:pic>
      <p:sp>
        <p:nvSpPr>
          <p:cNvPr id="6" name="TextBox 5">
            <a:extLst>
              <a:ext uri="{FF2B5EF4-FFF2-40B4-BE49-F238E27FC236}">
                <a16:creationId xmlns:a16="http://schemas.microsoft.com/office/drawing/2014/main" id="{1949F984-305E-F7D1-2843-F6BAC337FDDE}"/>
              </a:ext>
            </a:extLst>
          </p:cNvPr>
          <p:cNvSpPr txBox="1"/>
          <p:nvPr/>
        </p:nvSpPr>
        <p:spPr>
          <a:xfrm>
            <a:off x="8530152" y="1882552"/>
            <a:ext cx="5359544" cy="5262979"/>
          </a:xfrm>
          <a:prstGeom prst="rect">
            <a:avLst/>
          </a:prstGeom>
          <a:noFill/>
        </p:spPr>
        <p:txBody>
          <a:bodyPr wrap="square" rtlCol="0">
            <a:spAutoFit/>
          </a:bodyPr>
          <a:lstStyle/>
          <a:p>
            <a:r>
              <a:rPr lang="en-US" sz="2400" b="0" i="0" u="none" strike="noStrike" baseline="0" dirty="0">
                <a:solidFill>
                  <a:schemeClr val="tx2"/>
                </a:solidFill>
                <a:latin typeface="Calibri" panose="020F0502020204030204" pitchFamily="34" charset="0"/>
              </a:rPr>
              <a:t>The implementation of digital health shall be led by the Directorate of Quality Management and Digital Health in the Ministry of Health. Within the directorate, the Digital Health Division will be the responsible implementation unit. The head of the division shall report to the Director for Quality Management and Digital health who in turn shall report to the Secretary for Health. The QMD shall work hand in hand with the departments and programs within the Ministry to ensure alignment and integration of digital health interventions. </a:t>
            </a:r>
            <a:endParaRPr lang="en-CA" sz="2800" dirty="0">
              <a:solidFill>
                <a:schemeClr val="tx2"/>
              </a:solidFill>
            </a:endParaRPr>
          </a:p>
        </p:txBody>
      </p:sp>
    </p:spTree>
    <p:extLst>
      <p:ext uri="{BB962C8B-B14F-4D97-AF65-F5344CB8AC3E}">
        <p14:creationId xmlns:p14="http://schemas.microsoft.com/office/powerpoint/2010/main" val="4166734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2A83-A42B-445B-E34D-99A362D9AC10}"/>
              </a:ext>
            </a:extLst>
          </p:cNvPr>
          <p:cNvSpPr>
            <a:spLocks noGrp="1"/>
          </p:cNvSpPr>
          <p:nvPr>
            <p:ph type="title"/>
          </p:nvPr>
        </p:nvSpPr>
        <p:spPr/>
        <p:txBody>
          <a:bodyPr/>
          <a:lstStyle/>
          <a:p>
            <a:r>
              <a:rPr lang="en-CA" dirty="0"/>
              <a:t>Coordination structure</a:t>
            </a:r>
          </a:p>
        </p:txBody>
      </p:sp>
      <p:sp>
        <p:nvSpPr>
          <p:cNvPr id="3" name="Slide Number Placeholder 2">
            <a:extLst>
              <a:ext uri="{FF2B5EF4-FFF2-40B4-BE49-F238E27FC236}">
                <a16:creationId xmlns:a16="http://schemas.microsoft.com/office/drawing/2014/main" id="{7C369CE3-F397-BD4B-6768-A84448249748}"/>
              </a:ext>
            </a:extLst>
          </p:cNvPr>
          <p:cNvSpPr>
            <a:spLocks noGrp="1"/>
          </p:cNvSpPr>
          <p:nvPr>
            <p:ph type="sldNum" sz="quarter" idx="12"/>
          </p:nvPr>
        </p:nvSpPr>
        <p:spPr/>
        <p:txBody>
          <a:bodyPr/>
          <a:lstStyle/>
          <a:p>
            <a:fld id="{6734F48E-A456-4E2F-B17E-509464F7A050}" type="slidenum">
              <a:rPr lang="en-CA" smtClean="0"/>
              <a:pPr/>
              <a:t>38</a:t>
            </a:fld>
            <a:endParaRPr lang="en-CA"/>
          </a:p>
        </p:txBody>
      </p:sp>
      <p:pic>
        <p:nvPicPr>
          <p:cNvPr id="5" name="Picture 4">
            <a:extLst>
              <a:ext uri="{FF2B5EF4-FFF2-40B4-BE49-F238E27FC236}">
                <a16:creationId xmlns:a16="http://schemas.microsoft.com/office/drawing/2014/main" id="{410155B8-8E1C-AEDF-14DD-75848AEA1FCA}"/>
              </a:ext>
            </a:extLst>
          </p:cNvPr>
          <p:cNvPicPr>
            <a:picLocks noChangeAspect="1"/>
          </p:cNvPicPr>
          <p:nvPr/>
        </p:nvPicPr>
        <p:blipFill>
          <a:blip r:embed="rId2"/>
          <a:stretch>
            <a:fillRect/>
          </a:stretch>
        </p:blipFill>
        <p:spPr>
          <a:xfrm>
            <a:off x="330424" y="2307206"/>
            <a:ext cx="6720724" cy="4091433"/>
          </a:xfrm>
          <a:prstGeom prst="rect">
            <a:avLst/>
          </a:prstGeom>
        </p:spPr>
      </p:pic>
      <p:sp>
        <p:nvSpPr>
          <p:cNvPr id="6" name="TextBox 5">
            <a:extLst>
              <a:ext uri="{FF2B5EF4-FFF2-40B4-BE49-F238E27FC236}">
                <a16:creationId xmlns:a16="http://schemas.microsoft.com/office/drawing/2014/main" id="{42FA118A-52EB-0D59-ED2A-14F65494F434}"/>
              </a:ext>
            </a:extLst>
          </p:cNvPr>
          <p:cNvSpPr txBox="1"/>
          <p:nvPr/>
        </p:nvSpPr>
        <p:spPr>
          <a:xfrm>
            <a:off x="7051148" y="1687535"/>
            <a:ext cx="6847732" cy="5632311"/>
          </a:xfrm>
          <a:prstGeom prst="rect">
            <a:avLst/>
          </a:prstGeom>
          <a:noFill/>
        </p:spPr>
        <p:txBody>
          <a:bodyPr wrap="square" rtlCol="0">
            <a:spAutoFit/>
          </a:bodyPr>
          <a:lstStyle/>
          <a:p>
            <a:r>
              <a:rPr lang="en-US" sz="2400" b="0" i="0" u="none" strike="noStrike" baseline="0" dirty="0">
                <a:solidFill>
                  <a:schemeClr val="tx2"/>
                </a:solidFill>
                <a:latin typeface="Calibri" panose="020F0502020204030204" pitchFamily="34" charset="0"/>
              </a:rPr>
              <a:t>The decision processes and coordination for digital health will be supported by permanent structures and temporally structures. The key structures in the framework are the </a:t>
            </a:r>
            <a:r>
              <a:rPr lang="en-US" sz="2400" b="1" i="0" u="none" strike="noStrike" baseline="0" dirty="0">
                <a:solidFill>
                  <a:schemeClr val="tx2"/>
                </a:solidFill>
                <a:latin typeface="Calibri" panose="020F0502020204030204" pitchFamily="34" charset="0"/>
              </a:rPr>
              <a:t>Digital Health Steering Committee</a:t>
            </a:r>
            <a:r>
              <a:rPr lang="en-US" sz="2400" b="0" i="0" u="none" strike="noStrike" baseline="0" dirty="0">
                <a:solidFill>
                  <a:schemeClr val="tx2"/>
                </a:solidFill>
                <a:latin typeface="Calibri" panose="020F0502020204030204" pitchFamily="34" charset="0"/>
              </a:rPr>
              <a:t>, the </a:t>
            </a:r>
            <a:r>
              <a:rPr lang="en-US" sz="2400" b="1" i="0" u="none" strike="noStrike" baseline="0" dirty="0">
                <a:solidFill>
                  <a:schemeClr val="tx2"/>
                </a:solidFill>
                <a:latin typeface="Calibri" panose="020F0502020204030204" pitchFamily="34" charset="0"/>
              </a:rPr>
              <a:t>Digital Health Technical Working Group </a:t>
            </a:r>
            <a:r>
              <a:rPr lang="en-US" sz="2400" b="0" i="0" u="none" strike="noStrike" baseline="0" dirty="0">
                <a:solidFill>
                  <a:schemeClr val="tx2"/>
                </a:solidFill>
                <a:latin typeface="Calibri" panose="020F0502020204030204" pitchFamily="34" charset="0"/>
              </a:rPr>
              <a:t>and its subgroups. The steering committee is the high-level </a:t>
            </a:r>
            <a:r>
              <a:rPr lang="en-US" sz="2400" b="1" i="0" u="none" strike="noStrike" baseline="0" dirty="0">
                <a:solidFill>
                  <a:schemeClr val="tx2"/>
                </a:solidFill>
                <a:latin typeface="Calibri" panose="020F0502020204030204" pitchFamily="34" charset="0"/>
              </a:rPr>
              <a:t>investment coordination </a:t>
            </a:r>
            <a:r>
              <a:rPr lang="en-US" sz="2400" b="0" i="0" u="none" strike="noStrike" baseline="0" dirty="0">
                <a:solidFill>
                  <a:schemeClr val="tx2"/>
                </a:solidFill>
                <a:latin typeface="Calibri" panose="020F0502020204030204" pitchFamily="34" charset="0"/>
              </a:rPr>
              <a:t>structure while the TWG is a </a:t>
            </a:r>
            <a:r>
              <a:rPr lang="en-US" sz="2400" b="1" i="0" u="none" strike="noStrike" baseline="0" dirty="0">
                <a:solidFill>
                  <a:schemeClr val="tx2"/>
                </a:solidFill>
                <a:latin typeface="Calibri" panose="020F0502020204030204" pitchFamily="34" charset="0"/>
              </a:rPr>
              <a:t>technical coordination </a:t>
            </a:r>
            <a:r>
              <a:rPr lang="en-US" sz="2400" b="0" i="0" u="none" strike="noStrike" baseline="0" dirty="0">
                <a:solidFill>
                  <a:schemeClr val="tx2"/>
                </a:solidFill>
                <a:latin typeface="Calibri" panose="020F0502020204030204" pitchFamily="34" charset="0"/>
              </a:rPr>
              <a:t>team comprising the government, development partners and the private sector. The sub TWGs will be designated by the main TWG and where necessary, the sub TWGs can designate some technical work to task forces. The terms of reference for these structures are articulated separately in a document describing digital health leadership and governance.</a:t>
            </a:r>
            <a:endParaRPr lang="en-CA" sz="2800" dirty="0">
              <a:solidFill>
                <a:schemeClr val="tx2"/>
              </a:solidFill>
            </a:endParaRPr>
          </a:p>
        </p:txBody>
      </p:sp>
    </p:spTree>
    <p:extLst>
      <p:ext uri="{BB962C8B-B14F-4D97-AF65-F5344CB8AC3E}">
        <p14:creationId xmlns:p14="http://schemas.microsoft.com/office/powerpoint/2010/main" val="3979116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39</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615"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418656" y="2602632"/>
            <a:ext cx="7519188" cy="2800767"/>
          </a:xfrm>
          <a:prstGeom prst="rect">
            <a:avLst/>
          </a:prstGeom>
          <a:noFill/>
        </p:spPr>
        <p:txBody>
          <a:bodyPr wrap="square" rtlCol="0">
            <a:spAutoFit/>
          </a:bodyPr>
          <a:lstStyle/>
          <a:p>
            <a:pPr algn="r"/>
            <a:r>
              <a:rPr lang="en-CA" sz="4400" dirty="0">
                <a:solidFill>
                  <a:schemeClr val="tx2"/>
                </a:solidFill>
              </a:rPr>
              <a:t>What are some important </a:t>
            </a:r>
            <a:r>
              <a:rPr lang="en-CA" sz="4400" i="1" dirty="0">
                <a:solidFill>
                  <a:schemeClr val="tx2"/>
                </a:solidFill>
              </a:rPr>
              <a:t>considerations</a:t>
            </a:r>
            <a:r>
              <a:rPr lang="en-CA" sz="4400" dirty="0">
                <a:solidFill>
                  <a:schemeClr val="tx2"/>
                </a:solidFill>
              </a:rPr>
              <a:t> regarding how to govern our HIE implementation </a:t>
            </a:r>
            <a:r>
              <a:rPr lang="en-CA" sz="4400" b="1" dirty="0">
                <a:solidFill>
                  <a:schemeClr val="tx2"/>
                </a:solidFill>
              </a:rPr>
              <a:t>programme management</a:t>
            </a:r>
            <a:r>
              <a:rPr lang="en-CA" sz="4400" dirty="0">
                <a:solidFill>
                  <a:schemeClr val="tx2"/>
                </a:solidFill>
              </a:rPr>
              <a:t>?</a:t>
            </a:r>
          </a:p>
        </p:txBody>
      </p:sp>
    </p:spTree>
    <p:extLst>
      <p:ext uri="{BB962C8B-B14F-4D97-AF65-F5344CB8AC3E}">
        <p14:creationId xmlns:p14="http://schemas.microsoft.com/office/powerpoint/2010/main" val="389049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Workshop-4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fontScale="77500" lnSpcReduction="20000"/>
          </a:bodyPr>
          <a:lstStyle/>
          <a:p>
            <a:r>
              <a:rPr lang="en-CA" dirty="0"/>
              <a:t>Brief recap and review</a:t>
            </a:r>
          </a:p>
          <a:p>
            <a:r>
              <a:rPr lang="en-CA" dirty="0"/>
              <a:t>What is the present country </a:t>
            </a:r>
            <a:r>
              <a:rPr lang="en-CA" b="1" dirty="0"/>
              <a:t>context</a:t>
            </a:r>
            <a:r>
              <a:rPr lang="en-CA" dirty="0"/>
              <a:t> regarding digital data protection?</a:t>
            </a:r>
            <a:endParaRPr lang="en-CA" b="1" dirty="0"/>
          </a:p>
          <a:p>
            <a:r>
              <a:rPr lang="en-CA" dirty="0"/>
              <a:t>What would typically be the </a:t>
            </a:r>
            <a:r>
              <a:rPr lang="en-CA" b="1" dirty="0"/>
              <a:t>legal</a:t>
            </a:r>
            <a:r>
              <a:rPr lang="en-CA" dirty="0"/>
              <a:t> and </a:t>
            </a:r>
            <a:r>
              <a:rPr lang="en-CA" b="1" dirty="0"/>
              <a:t>policy</a:t>
            </a:r>
            <a:r>
              <a:rPr lang="en-CA" dirty="0"/>
              <a:t> basis for person-centric health data sharing?</a:t>
            </a:r>
          </a:p>
          <a:p>
            <a:r>
              <a:rPr lang="en-CA" dirty="0"/>
              <a:t>What approaches should we favour regarding programme </a:t>
            </a:r>
            <a:r>
              <a:rPr lang="en-CA" b="1" dirty="0"/>
              <a:t>management</a:t>
            </a:r>
            <a:r>
              <a:rPr lang="en-CA" dirty="0"/>
              <a:t> and </a:t>
            </a:r>
            <a:r>
              <a:rPr lang="en-CA" b="1" dirty="0"/>
              <a:t>governance?</a:t>
            </a:r>
          </a:p>
          <a:p>
            <a:r>
              <a:rPr lang="en-CA" dirty="0"/>
              <a:t>How can we build and sustain implementation </a:t>
            </a:r>
            <a:r>
              <a:rPr lang="en-CA" b="1" dirty="0"/>
              <a:t>momentum</a:t>
            </a:r>
          </a:p>
          <a:p>
            <a:pPr lvl="1"/>
            <a:r>
              <a:rPr lang="en-CA" dirty="0"/>
              <a:t>What to do </a:t>
            </a:r>
            <a:r>
              <a:rPr lang="en-CA" b="1" dirty="0"/>
              <a:t>first</a:t>
            </a:r>
            <a:r>
              <a:rPr lang="en-CA" dirty="0"/>
              <a:t>, and </a:t>
            </a:r>
            <a:r>
              <a:rPr lang="en-CA" b="1" dirty="0"/>
              <a:t>where?</a:t>
            </a:r>
          </a:p>
          <a:p>
            <a:pPr lvl="1"/>
            <a:r>
              <a:rPr lang="en-CA" dirty="0"/>
              <a:t>How </a:t>
            </a:r>
            <a:r>
              <a:rPr lang="en-CA" b="1" dirty="0"/>
              <a:t>fast</a:t>
            </a:r>
            <a:r>
              <a:rPr lang="en-CA" dirty="0"/>
              <a:t> to go?</a:t>
            </a:r>
          </a:p>
          <a:p>
            <a:r>
              <a:rPr lang="en-CA"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376120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AEFF4-88EC-00FC-23EE-7C54760C1C6C}"/>
              </a:ext>
            </a:extLst>
          </p:cNvPr>
          <p:cNvSpPr>
            <a:spLocks noGrp="1"/>
          </p:cNvSpPr>
          <p:nvPr>
            <p:ph type="title"/>
          </p:nvPr>
        </p:nvSpPr>
        <p:spPr/>
        <p:txBody>
          <a:bodyPr/>
          <a:lstStyle/>
          <a:p>
            <a:r>
              <a:rPr lang="en-CA" dirty="0"/>
              <a:t>Underlying Principles</a:t>
            </a:r>
          </a:p>
        </p:txBody>
      </p:sp>
      <p:sp>
        <p:nvSpPr>
          <p:cNvPr id="4" name="Content Placeholder 3">
            <a:extLst>
              <a:ext uri="{FF2B5EF4-FFF2-40B4-BE49-F238E27FC236}">
                <a16:creationId xmlns:a16="http://schemas.microsoft.com/office/drawing/2014/main" id="{2DD1D119-BBDA-F8A2-D79C-AB348AEC8BAA}"/>
              </a:ext>
            </a:extLst>
          </p:cNvPr>
          <p:cNvSpPr>
            <a:spLocks noGrp="1"/>
          </p:cNvSpPr>
          <p:nvPr>
            <p:ph idx="1"/>
          </p:nvPr>
        </p:nvSpPr>
        <p:spPr/>
        <p:txBody>
          <a:bodyPr>
            <a:normAutofit fontScale="92500" lnSpcReduction="20000"/>
          </a:bodyPr>
          <a:lstStyle/>
          <a:p>
            <a:r>
              <a:rPr lang="en-CA" dirty="0"/>
              <a:t>As a practical matter of </a:t>
            </a:r>
            <a:r>
              <a:rPr lang="en-CA" b="1" dirty="0"/>
              <a:t>cost-efficiency</a:t>
            </a:r>
            <a:r>
              <a:rPr lang="en-CA" dirty="0"/>
              <a:t>, it is important to </a:t>
            </a:r>
            <a:r>
              <a:rPr lang="en-CA" b="1" dirty="0"/>
              <a:t>coordinate</a:t>
            </a:r>
            <a:r>
              <a:rPr lang="en-CA" dirty="0"/>
              <a:t> the efforts of all relevant digital health stakeholders.</a:t>
            </a:r>
          </a:p>
          <a:p>
            <a:r>
              <a:rPr lang="en-CA" dirty="0"/>
              <a:t>As a practical matter of </a:t>
            </a:r>
            <a:r>
              <a:rPr lang="en-CA" b="1" dirty="0"/>
              <a:t>HIE governance</a:t>
            </a:r>
            <a:r>
              <a:rPr lang="en-CA" dirty="0"/>
              <a:t>, all digital health initiatives need to be </a:t>
            </a:r>
            <a:r>
              <a:rPr lang="en-CA" b="1" dirty="0"/>
              <a:t>adherent</a:t>
            </a:r>
            <a:r>
              <a:rPr lang="en-CA" dirty="0"/>
              <a:t> to the national digital health </a:t>
            </a:r>
            <a:r>
              <a:rPr lang="en-CA" b="1" dirty="0"/>
              <a:t>norms</a:t>
            </a:r>
            <a:r>
              <a:rPr lang="en-CA" dirty="0"/>
              <a:t> and </a:t>
            </a:r>
            <a:r>
              <a:rPr lang="en-CA" b="1" dirty="0"/>
              <a:t>standards</a:t>
            </a:r>
            <a:r>
              <a:rPr lang="en-CA" dirty="0"/>
              <a:t>.</a:t>
            </a:r>
          </a:p>
          <a:p>
            <a:r>
              <a:rPr lang="en-CA" dirty="0"/>
              <a:t>As a matter of </a:t>
            </a:r>
            <a:r>
              <a:rPr lang="en-CA" b="1" dirty="0"/>
              <a:t>sovereignty</a:t>
            </a:r>
            <a:r>
              <a:rPr lang="en-CA" dirty="0"/>
              <a:t>, initiatives should serve the national health and digital health </a:t>
            </a:r>
            <a:r>
              <a:rPr lang="en-CA" b="1" dirty="0"/>
              <a:t>strategies</a:t>
            </a:r>
            <a:r>
              <a:rPr lang="en-CA" dirty="0"/>
              <a:t> (noting the Paris Declaration on AID Effectiveness)</a:t>
            </a:r>
          </a:p>
        </p:txBody>
      </p:sp>
      <p:sp>
        <p:nvSpPr>
          <p:cNvPr id="2" name="Slide Number Placeholder 1">
            <a:extLst>
              <a:ext uri="{FF2B5EF4-FFF2-40B4-BE49-F238E27FC236}">
                <a16:creationId xmlns:a16="http://schemas.microsoft.com/office/drawing/2014/main" id="{BBD207E4-13E3-2682-1269-492D45099598}"/>
              </a:ext>
            </a:extLst>
          </p:cNvPr>
          <p:cNvSpPr>
            <a:spLocks noGrp="1"/>
          </p:cNvSpPr>
          <p:nvPr>
            <p:ph type="sldNum" sz="quarter" idx="12"/>
          </p:nvPr>
        </p:nvSpPr>
        <p:spPr/>
        <p:txBody>
          <a:bodyPr/>
          <a:lstStyle/>
          <a:p>
            <a:fld id="{6734F48E-A456-4E2F-B17E-509464F7A050}" type="slidenum">
              <a:rPr lang="en-CA" smtClean="0"/>
              <a:pPr/>
              <a:t>40</a:t>
            </a:fld>
            <a:endParaRPr lang="en-CA"/>
          </a:p>
        </p:txBody>
      </p:sp>
    </p:spTree>
    <p:extLst>
      <p:ext uri="{BB962C8B-B14F-4D97-AF65-F5344CB8AC3E}">
        <p14:creationId xmlns:p14="http://schemas.microsoft.com/office/powerpoint/2010/main" val="261313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26791-CADB-97DA-1B7B-81BA9514413D}"/>
              </a:ext>
            </a:extLst>
          </p:cNvPr>
          <p:cNvSpPr>
            <a:spLocks noGrp="1"/>
          </p:cNvSpPr>
          <p:nvPr>
            <p:ph type="title"/>
          </p:nvPr>
        </p:nvSpPr>
        <p:spPr/>
        <p:txBody>
          <a:bodyPr/>
          <a:lstStyle/>
          <a:p>
            <a:r>
              <a:rPr lang="en-CA" i="1" dirty="0"/>
              <a:t>Conceptual</a:t>
            </a:r>
            <a:r>
              <a:rPr lang="en-CA" dirty="0"/>
              <a:t> PMO structure</a:t>
            </a:r>
          </a:p>
        </p:txBody>
      </p:sp>
      <p:sp>
        <p:nvSpPr>
          <p:cNvPr id="4" name="Slide Number Placeholder 3">
            <a:extLst>
              <a:ext uri="{FF2B5EF4-FFF2-40B4-BE49-F238E27FC236}">
                <a16:creationId xmlns:a16="http://schemas.microsoft.com/office/drawing/2014/main" id="{ABF625CF-304A-76C2-F581-D25BC5AE9563}"/>
              </a:ext>
            </a:extLst>
          </p:cNvPr>
          <p:cNvSpPr>
            <a:spLocks noGrp="1"/>
          </p:cNvSpPr>
          <p:nvPr>
            <p:ph type="sldNum" sz="quarter" idx="12"/>
          </p:nvPr>
        </p:nvSpPr>
        <p:spPr/>
        <p:txBody>
          <a:bodyPr/>
          <a:lstStyle/>
          <a:p>
            <a:fld id="{6734F48E-A456-4E2F-B17E-509464F7A050}" type="slidenum">
              <a:rPr lang="en-CA" smtClean="0"/>
              <a:pPr/>
              <a:t>41</a:t>
            </a:fld>
            <a:endParaRPr lang="en-CA"/>
          </a:p>
        </p:txBody>
      </p:sp>
      <p:pic>
        <p:nvPicPr>
          <p:cNvPr id="5" name="Picture 4">
            <a:extLst>
              <a:ext uri="{FF2B5EF4-FFF2-40B4-BE49-F238E27FC236}">
                <a16:creationId xmlns:a16="http://schemas.microsoft.com/office/drawing/2014/main" id="{3C7F2E33-32A0-12A7-81CC-9175F2281802}"/>
              </a:ext>
            </a:extLst>
          </p:cNvPr>
          <p:cNvPicPr>
            <a:picLocks noChangeAspect="1"/>
          </p:cNvPicPr>
          <p:nvPr/>
        </p:nvPicPr>
        <p:blipFill>
          <a:blip r:embed="rId2"/>
          <a:stretch>
            <a:fillRect/>
          </a:stretch>
        </p:blipFill>
        <p:spPr>
          <a:xfrm>
            <a:off x="2052102" y="1879957"/>
            <a:ext cx="10526195" cy="5944631"/>
          </a:xfrm>
          <a:prstGeom prst="rect">
            <a:avLst/>
          </a:prstGeom>
        </p:spPr>
      </p:pic>
    </p:spTree>
    <p:extLst>
      <p:ext uri="{BB962C8B-B14F-4D97-AF65-F5344CB8AC3E}">
        <p14:creationId xmlns:p14="http://schemas.microsoft.com/office/powerpoint/2010/main" val="3690709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D0D5F-A4AA-867B-BA79-556F8CB5CF5E}"/>
              </a:ext>
            </a:extLst>
          </p:cNvPr>
          <p:cNvSpPr>
            <a:spLocks noGrp="1"/>
          </p:cNvSpPr>
          <p:nvPr>
            <p:ph type="title"/>
          </p:nvPr>
        </p:nvSpPr>
        <p:spPr/>
        <p:txBody>
          <a:bodyPr/>
          <a:lstStyle/>
          <a:p>
            <a:r>
              <a:rPr lang="en-CA" i="1" dirty="0"/>
              <a:t>Conceptual</a:t>
            </a:r>
            <a:r>
              <a:rPr lang="en-CA" dirty="0"/>
              <a:t> PMO structure</a:t>
            </a:r>
          </a:p>
        </p:txBody>
      </p:sp>
      <p:sp>
        <p:nvSpPr>
          <p:cNvPr id="5" name="Content Placeholder 4">
            <a:extLst>
              <a:ext uri="{FF2B5EF4-FFF2-40B4-BE49-F238E27FC236}">
                <a16:creationId xmlns:a16="http://schemas.microsoft.com/office/drawing/2014/main" id="{48E0C7B8-9F4E-E8E6-7B68-4C206230EB87}"/>
              </a:ext>
            </a:extLst>
          </p:cNvPr>
          <p:cNvSpPr>
            <a:spLocks noGrp="1"/>
          </p:cNvSpPr>
          <p:nvPr>
            <p:ph idx="1"/>
          </p:nvPr>
        </p:nvSpPr>
        <p:spPr/>
        <p:txBody>
          <a:bodyPr>
            <a:normAutofit fontScale="92500" lnSpcReduction="20000"/>
          </a:bodyPr>
          <a:lstStyle/>
          <a:p>
            <a:r>
              <a:rPr lang="en-CA" dirty="0"/>
              <a:t>An agency or department, under the </a:t>
            </a:r>
            <a:r>
              <a:rPr lang="en-CA" b="1" dirty="0"/>
              <a:t>auspices</a:t>
            </a:r>
            <a:r>
              <a:rPr lang="en-CA" dirty="0"/>
              <a:t> of the </a:t>
            </a:r>
            <a:r>
              <a:rPr lang="en-CA" b="1" dirty="0"/>
              <a:t>MOH</a:t>
            </a:r>
            <a:r>
              <a:rPr lang="en-CA" dirty="0"/>
              <a:t>, will </a:t>
            </a:r>
            <a:r>
              <a:rPr lang="en-CA" b="1" dirty="0"/>
              <a:t>operate</a:t>
            </a:r>
            <a:r>
              <a:rPr lang="en-CA" dirty="0"/>
              <a:t> a programme management office (</a:t>
            </a:r>
            <a:r>
              <a:rPr lang="en-CA" b="1" dirty="0"/>
              <a:t>PMO</a:t>
            </a:r>
            <a:r>
              <a:rPr lang="en-CA" dirty="0"/>
              <a:t>)</a:t>
            </a:r>
          </a:p>
          <a:p>
            <a:r>
              <a:rPr lang="en-CA" dirty="0"/>
              <a:t>The </a:t>
            </a:r>
            <a:r>
              <a:rPr lang="en-CA" b="1" dirty="0"/>
              <a:t>PMO</a:t>
            </a:r>
            <a:r>
              <a:rPr lang="en-CA" dirty="0"/>
              <a:t> will </a:t>
            </a:r>
            <a:r>
              <a:rPr lang="en-CA" b="1" dirty="0"/>
              <a:t>coordinate</a:t>
            </a:r>
            <a:r>
              <a:rPr lang="en-CA" dirty="0"/>
              <a:t> activities of the project managers (</a:t>
            </a:r>
            <a:r>
              <a:rPr lang="en-CA" b="1" dirty="0"/>
              <a:t>PM</a:t>
            </a:r>
            <a:r>
              <a:rPr lang="en-CA" dirty="0"/>
              <a:t>) across </a:t>
            </a:r>
            <a:r>
              <a:rPr lang="en-CA" b="1" dirty="0"/>
              <a:t>all</a:t>
            </a:r>
            <a:r>
              <a:rPr lang="en-CA" dirty="0"/>
              <a:t> stakeholder projects (MOH, private sector, development partner)</a:t>
            </a:r>
          </a:p>
          <a:p>
            <a:r>
              <a:rPr lang="en-CA" dirty="0"/>
              <a:t>The </a:t>
            </a:r>
            <a:r>
              <a:rPr lang="en-CA" b="1" dirty="0"/>
              <a:t>PMO</a:t>
            </a:r>
            <a:r>
              <a:rPr lang="en-CA" dirty="0"/>
              <a:t> will </a:t>
            </a:r>
            <a:r>
              <a:rPr lang="en-CA" i="1" dirty="0"/>
              <a:t>govern</a:t>
            </a:r>
            <a:r>
              <a:rPr lang="en-CA" dirty="0"/>
              <a:t> </a:t>
            </a:r>
            <a:r>
              <a:rPr lang="en-CA" b="1" dirty="0"/>
              <a:t>conformance testing </a:t>
            </a:r>
            <a:r>
              <a:rPr lang="en-CA" dirty="0"/>
              <a:t>of digital health deliverables </a:t>
            </a:r>
          </a:p>
          <a:p>
            <a:r>
              <a:rPr lang="en-CA" dirty="0"/>
              <a:t>The </a:t>
            </a:r>
            <a:r>
              <a:rPr lang="en-CA" b="1" dirty="0"/>
              <a:t>MOH</a:t>
            </a:r>
            <a:r>
              <a:rPr lang="en-CA" dirty="0"/>
              <a:t> will manage </a:t>
            </a:r>
            <a:r>
              <a:rPr lang="en-CA" b="1" dirty="0"/>
              <a:t>access permissions </a:t>
            </a:r>
            <a:r>
              <a:rPr lang="en-CA" dirty="0"/>
              <a:t>to the HIE</a:t>
            </a:r>
          </a:p>
        </p:txBody>
      </p:sp>
      <p:sp>
        <p:nvSpPr>
          <p:cNvPr id="3" name="Slide Number Placeholder 2">
            <a:extLst>
              <a:ext uri="{FF2B5EF4-FFF2-40B4-BE49-F238E27FC236}">
                <a16:creationId xmlns:a16="http://schemas.microsoft.com/office/drawing/2014/main" id="{F98604F1-E249-E702-1C50-A7CCC1052903}"/>
              </a:ext>
            </a:extLst>
          </p:cNvPr>
          <p:cNvSpPr>
            <a:spLocks noGrp="1"/>
          </p:cNvSpPr>
          <p:nvPr>
            <p:ph type="sldNum" sz="quarter" idx="12"/>
          </p:nvPr>
        </p:nvSpPr>
        <p:spPr/>
        <p:txBody>
          <a:bodyPr/>
          <a:lstStyle/>
          <a:p>
            <a:fld id="{6734F48E-A456-4E2F-B17E-509464F7A050}" type="slidenum">
              <a:rPr lang="en-CA" smtClean="0"/>
              <a:pPr/>
              <a:t>42</a:t>
            </a:fld>
            <a:endParaRPr lang="en-CA"/>
          </a:p>
        </p:txBody>
      </p:sp>
    </p:spTree>
    <p:extLst>
      <p:ext uri="{BB962C8B-B14F-4D97-AF65-F5344CB8AC3E}">
        <p14:creationId xmlns:p14="http://schemas.microsoft.com/office/powerpoint/2010/main" val="3302413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43</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892764" y="1733550"/>
            <a:ext cx="8928992" cy="5016758"/>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Key </a:t>
            </a:r>
            <a:r>
              <a:rPr lang="en-CA" sz="2800" b="1" dirty="0">
                <a:solidFill>
                  <a:schemeClr val="tx2"/>
                </a:solidFill>
              </a:rPr>
              <a:t>risks </a:t>
            </a:r>
            <a:r>
              <a:rPr lang="en-CA" sz="2800" dirty="0">
                <a:solidFill>
                  <a:schemeClr val="tx2"/>
                </a:solidFill>
              </a:rPr>
              <a:t>have been identified and </a:t>
            </a:r>
            <a:r>
              <a:rPr lang="en-CA" sz="2800" b="1" dirty="0">
                <a:solidFill>
                  <a:schemeClr val="tx2"/>
                </a:solidFill>
              </a:rPr>
              <a:t>mitigation </a:t>
            </a:r>
            <a:r>
              <a:rPr lang="en-CA" sz="2800" dirty="0">
                <a:solidFill>
                  <a:schemeClr val="tx2"/>
                </a:solidFill>
              </a:rPr>
              <a:t>strategies are proposed to address them.</a:t>
            </a:r>
          </a:p>
          <a:p>
            <a:pPr marL="449263" indent="-449263" algn="l">
              <a:buSzPct val="75000"/>
              <a:buFont typeface="Wingdings" panose="05000000000000000000" pitchFamily="2" charset="2"/>
              <a:buChar char="q"/>
            </a:pPr>
            <a:r>
              <a:rPr lang="en-CA" sz="2800" dirty="0">
                <a:solidFill>
                  <a:schemeClr val="tx2"/>
                </a:solidFill>
              </a:rPr>
              <a:t>There </a:t>
            </a:r>
            <a:r>
              <a:rPr lang="en-CA" sz="2800" b="1" dirty="0">
                <a:solidFill>
                  <a:schemeClr val="tx2"/>
                </a:solidFill>
              </a:rPr>
              <a:t>is </a:t>
            </a:r>
            <a:r>
              <a:rPr lang="en-CA" sz="2800" dirty="0">
                <a:solidFill>
                  <a:schemeClr val="tx2"/>
                </a:solidFill>
              </a:rPr>
              <a:t>a governance and coordination organization chart defining roles within the MOH related to digital health.</a:t>
            </a:r>
          </a:p>
          <a:p>
            <a:pPr marL="449263" indent="-449263" algn="l">
              <a:buSzPct val="75000"/>
              <a:buFont typeface="Wingdings" panose="05000000000000000000" pitchFamily="2" charset="2"/>
              <a:buChar char="q"/>
            </a:pPr>
            <a:r>
              <a:rPr lang="en-CA" sz="2800" dirty="0">
                <a:solidFill>
                  <a:schemeClr val="tx2"/>
                </a:solidFill>
              </a:rPr>
              <a:t>A </a:t>
            </a:r>
            <a:r>
              <a:rPr lang="en-CA" sz="2800" b="1" dirty="0">
                <a:solidFill>
                  <a:schemeClr val="tx2"/>
                </a:solidFill>
              </a:rPr>
              <a:t>plan </a:t>
            </a:r>
            <a:r>
              <a:rPr lang="en-CA" sz="2800" dirty="0">
                <a:solidFill>
                  <a:schemeClr val="tx2"/>
                </a:solidFill>
              </a:rPr>
              <a:t>has been made related to coordination of the digital health TWG efforts within the context of the overall health sector TWG.</a:t>
            </a:r>
          </a:p>
          <a:p>
            <a:pPr marL="449263" indent="-449263" algn="l">
              <a:buSzPct val="75000"/>
              <a:buFont typeface="Wingdings" panose="05000000000000000000" pitchFamily="2" charset="2"/>
              <a:buChar char="q"/>
            </a:pPr>
            <a:r>
              <a:rPr lang="en-CA" sz="2800" dirty="0">
                <a:solidFill>
                  <a:schemeClr val="tx2"/>
                </a:solidFill>
              </a:rPr>
              <a:t>A steering committee is planned for that will coordinate </a:t>
            </a:r>
            <a:r>
              <a:rPr lang="en-CA" sz="2800" b="1" dirty="0">
                <a:solidFill>
                  <a:schemeClr val="tx2"/>
                </a:solidFill>
              </a:rPr>
              <a:t>investments</a:t>
            </a:r>
            <a:r>
              <a:rPr lang="en-CA" sz="2800" dirty="0">
                <a:solidFill>
                  <a:schemeClr val="tx2"/>
                </a:solidFill>
              </a:rPr>
              <a:t> (including MOH and development partners). </a:t>
            </a:r>
          </a:p>
        </p:txBody>
      </p:sp>
    </p:spTree>
    <p:extLst>
      <p:ext uri="{BB962C8B-B14F-4D97-AF65-F5344CB8AC3E}">
        <p14:creationId xmlns:p14="http://schemas.microsoft.com/office/powerpoint/2010/main" val="3697568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44</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271676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4.3</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92500" lnSpcReduction="20000"/>
          </a:bodyPr>
          <a:lstStyle/>
          <a:p>
            <a:r>
              <a:rPr lang="en-CA" dirty="0"/>
              <a:t>Are there clear </a:t>
            </a:r>
            <a:r>
              <a:rPr lang="en-CA" b="1" dirty="0"/>
              <a:t>budget</a:t>
            </a:r>
            <a:r>
              <a:rPr lang="en-CA" dirty="0"/>
              <a:t> mechanism(s) that would support a national HIE </a:t>
            </a:r>
            <a:r>
              <a:rPr lang="en-CA" b="1" dirty="0"/>
              <a:t>construction</a:t>
            </a:r>
            <a:r>
              <a:rPr lang="en-CA" dirty="0"/>
              <a:t> project?</a:t>
            </a:r>
          </a:p>
          <a:p>
            <a:r>
              <a:rPr lang="en-CA" dirty="0"/>
              <a:t>Is there, today, a way to “</a:t>
            </a:r>
            <a:r>
              <a:rPr lang="en-CA" b="1" dirty="0"/>
              <a:t>pool</a:t>
            </a:r>
            <a:r>
              <a:rPr lang="en-CA" dirty="0"/>
              <a:t>” the </a:t>
            </a:r>
            <a:r>
              <a:rPr lang="en-CA" b="1" dirty="0"/>
              <a:t>funding</a:t>
            </a:r>
            <a:r>
              <a:rPr lang="en-CA" dirty="0"/>
              <a:t> allocated to </a:t>
            </a:r>
            <a:r>
              <a:rPr lang="en-CA" b="1" dirty="0"/>
              <a:t>disparate</a:t>
            </a:r>
            <a:r>
              <a:rPr lang="en-CA" dirty="0"/>
              <a:t> digital health projects?</a:t>
            </a:r>
          </a:p>
          <a:p>
            <a:r>
              <a:rPr lang="en-CA" dirty="0"/>
              <a:t>Is there, today, regular </a:t>
            </a:r>
            <a:r>
              <a:rPr lang="en-CA" b="1" dirty="0"/>
              <a:t>coordination</a:t>
            </a:r>
            <a:r>
              <a:rPr lang="en-CA" dirty="0"/>
              <a:t> between active digital health </a:t>
            </a:r>
            <a:r>
              <a:rPr lang="en-CA" b="1" dirty="0"/>
              <a:t>projects</a:t>
            </a:r>
            <a:r>
              <a:rPr lang="en-CA" dirty="0"/>
              <a:t>?</a:t>
            </a:r>
          </a:p>
          <a:p>
            <a:r>
              <a:rPr lang="en-CA" dirty="0"/>
              <a:t>For a </a:t>
            </a:r>
            <a:r>
              <a:rPr lang="en-CA" b="1" dirty="0"/>
              <a:t>national</a:t>
            </a:r>
            <a:r>
              <a:rPr lang="en-CA" dirty="0"/>
              <a:t> </a:t>
            </a:r>
            <a:r>
              <a:rPr lang="en-CA" b="1" dirty="0"/>
              <a:t>HIE</a:t>
            </a:r>
            <a:r>
              <a:rPr lang="en-CA" dirty="0"/>
              <a:t> construction effort, what should be the responsible </a:t>
            </a:r>
            <a:r>
              <a:rPr lang="en-CA" b="1" dirty="0"/>
              <a:t>department</a:t>
            </a:r>
            <a:r>
              <a:rPr lang="en-CA" dirty="0"/>
              <a:t> or </a:t>
            </a:r>
            <a:r>
              <a:rPr lang="en-CA" b="1" dirty="0"/>
              <a:t>agency</a:t>
            </a:r>
            <a:r>
              <a:rPr lang="en-CA" dirty="0"/>
              <a:t> to operate the </a:t>
            </a:r>
            <a:r>
              <a:rPr lang="en-CA" b="1" dirty="0"/>
              <a:t>PMO</a:t>
            </a:r>
            <a:r>
              <a:rPr lang="en-CA" dirty="0"/>
              <a:t>?</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45</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4D41803E-C1F6-A6A6-7357-780F0F69804D}"/>
              </a:ext>
            </a:extLst>
          </p:cNvPr>
          <p:cNvSpPr txBox="1"/>
          <p:nvPr/>
        </p:nvSpPr>
        <p:spPr>
          <a:xfrm>
            <a:off x="9187408" y="807921"/>
            <a:ext cx="3435812" cy="400110"/>
          </a:xfrm>
          <a:prstGeom prst="rect">
            <a:avLst/>
          </a:prstGeom>
          <a:noFill/>
        </p:spPr>
        <p:txBody>
          <a:bodyPr wrap="none" rtlCol="0">
            <a:spAutoFit/>
          </a:bodyPr>
          <a:lstStyle/>
          <a:p>
            <a:pPr algn="l"/>
            <a:r>
              <a:rPr lang="en-CA" sz="2000" dirty="0">
                <a:solidFill>
                  <a:srgbClr val="C00000"/>
                </a:solidFill>
              </a:rPr>
              <a:t>&lt;paste Google Form link, here&gt;</a:t>
            </a:r>
          </a:p>
        </p:txBody>
      </p:sp>
    </p:spTree>
    <p:extLst>
      <p:ext uri="{BB962C8B-B14F-4D97-AF65-F5344CB8AC3E}">
        <p14:creationId xmlns:p14="http://schemas.microsoft.com/office/powerpoint/2010/main" val="1057599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2AC089-1A51-1CF7-DEB9-828673810F60}"/>
              </a:ext>
            </a:extLst>
          </p:cNvPr>
          <p:cNvSpPr>
            <a:spLocks noGrp="1"/>
          </p:cNvSpPr>
          <p:nvPr>
            <p:ph type="title"/>
          </p:nvPr>
        </p:nvSpPr>
        <p:spPr/>
        <p:txBody>
          <a:bodyPr/>
          <a:lstStyle/>
          <a:p>
            <a:r>
              <a:rPr lang="en-CA" dirty="0"/>
              <a:t>Interaction 4.3</a:t>
            </a:r>
          </a:p>
        </p:txBody>
      </p:sp>
      <p:sp>
        <p:nvSpPr>
          <p:cNvPr id="4" name="Slide Number Placeholder 3">
            <a:extLst>
              <a:ext uri="{FF2B5EF4-FFF2-40B4-BE49-F238E27FC236}">
                <a16:creationId xmlns:a16="http://schemas.microsoft.com/office/drawing/2014/main" id="{DB199D35-51B9-BBD1-18B8-2E316B617BD1}"/>
              </a:ext>
            </a:extLst>
          </p:cNvPr>
          <p:cNvSpPr>
            <a:spLocks noGrp="1"/>
          </p:cNvSpPr>
          <p:nvPr>
            <p:ph type="sldNum" sz="quarter" idx="12"/>
          </p:nvPr>
        </p:nvSpPr>
        <p:spPr/>
        <p:txBody>
          <a:bodyPr/>
          <a:lstStyle/>
          <a:p>
            <a:fld id="{6734F48E-A456-4E2F-B17E-509464F7A050}" type="slidenum">
              <a:rPr lang="en-CA" smtClean="0"/>
              <a:pPr/>
              <a:t>46</a:t>
            </a:fld>
            <a:endParaRPr lang="en-CA"/>
          </a:p>
        </p:txBody>
      </p:sp>
      <p:pic>
        <p:nvPicPr>
          <p:cNvPr id="9218" name="Picture 2" descr="Forms response chart. Question title: Are there clear budget mechanisms that would support national HIE construction and operations?. Number of responses: 9 responses.">
            <a:extLst>
              <a:ext uri="{FF2B5EF4-FFF2-40B4-BE49-F238E27FC236}">
                <a16:creationId xmlns:a16="http://schemas.microsoft.com/office/drawing/2014/main" id="{2ADFE41A-85ED-F06D-F264-54DE955C5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090" y="1711622"/>
            <a:ext cx="11422220" cy="480635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232BE5C-4A86-01AE-118F-C716C05BE731}"/>
              </a:ext>
            </a:extLst>
          </p:cNvPr>
          <p:cNvSpPr/>
          <p:nvPr/>
        </p:nvSpPr>
        <p:spPr>
          <a:xfrm>
            <a:off x="8035280" y="4258816"/>
            <a:ext cx="4991030" cy="1656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64198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2AC089-1A51-1CF7-DEB9-828673810F60}"/>
              </a:ext>
            </a:extLst>
          </p:cNvPr>
          <p:cNvSpPr>
            <a:spLocks noGrp="1"/>
          </p:cNvSpPr>
          <p:nvPr>
            <p:ph type="title"/>
          </p:nvPr>
        </p:nvSpPr>
        <p:spPr/>
        <p:txBody>
          <a:bodyPr/>
          <a:lstStyle/>
          <a:p>
            <a:r>
              <a:rPr lang="en-CA" dirty="0"/>
              <a:t>Interaction 4.3</a:t>
            </a:r>
          </a:p>
        </p:txBody>
      </p:sp>
      <p:sp>
        <p:nvSpPr>
          <p:cNvPr id="4" name="Slide Number Placeholder 3">
            <a:extLst>
              <a:ext uri="{FF2B5EF4-FFF2-40B4-BE49-F238E27FC236}">
                <a16:creationId xmlns:a16="http://schemas.microsoft.com/office/drawing/2014/main" id="{DB199D35-51B9-BBD1-18B8-2E316B617BD1}"/>
              </a:ext>
            </a:extLst>
          </p:cNvPr>
          <p:cNvSpPr>
            <a:spLocks noGrp="1"/>
          </p:cNvSpPr>
          <p:nvPr>
            <p:ph type="sldNum" sz="quarter" idx="12"/>
          </p:nvPr>
        </p:nvSpPr>
        <p:spPr/>
        <p:txBody>
          <a:bodyPr/>
          <a:lstStyle/>
          <a:p>
            <a:fld id="{6734F48E-A456-4E2F-B17E-509464F7A050}" type="slidenum">
              <a:rPr lang="en-CA" smtClean="0"/>
              <a:pPr/>
              <a:t>47</a:t>
            </a:fld>
            <a:endParaRPr lang="en-CA"/>
          </a:p>
        </p:txBody>
      </p:sp>
      <p:pic>
        <p:nvPicPr>
          <p:cNvPr id="10242" name="Picture 2" descr="Forms response chart. Question title: Are there ready ways to &quot;pool&quot; the funding allocated to disparate digital health projects?. Number of responses: 9 responses.">
            <a:extLst>
              <a:ext uri="{FF2B5EF4-FFF2-40B4-BE49-F238E27FC236}">
                <a16:creationId xmlns:a16="http://schemas.microsoft.com/office/drawing/2014/main" id="{FA624C45-904B-263F-5314-96820C52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787912"/>
            <a:ext cx="11059616" cy="465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70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2AC089-1A51-1CF7-DEB9-828673810F60}"/>
              </a:ext>
            </a:extLst>
          </p:cNvPr>
          <p:cNvSpPr>
            <a:spLocks noGrp="1"/>
          </p:cNvSpPr>
          <p:nvPr>
            <p:ph type="title"/>
          </p:nvPr>
        </p:nvSpPr>
        <p:spPr/>
        <p:txBody>
          <a:bodyPr/>
          <a:lstStyle/>
          <a:p>
            <a:r>
              <a:rPr lang="en-CA" dirty="0"/>
              <a:t>Interaction 4.3</a:t>
            </a:r>
          </a:p>
        </p:txBody>
      </p:sp>
      <p:sp>
        <p:nvSpPr>
          <p:cNvPr id="4" name="Slide Number Placeholder 3">
            <a:extLst>
              <a:ext uri="{FF2B5EF4-FFF2-40B4-BE49-F238E27FC236}">
                <a16:creationId xmlns:a16="http://schemas.microsoft.com/office/drawing/2014/main" id="{DB199D35-51B9-BBD1-18B8-2E316B617BD1}"/>
              </a:ext>
            </a:extLst>
          </p:cNvPr>
          <p:cNvSpPr>
            <a:spLocks noGrp="1"/>
          </p:cNvSpPr>
          <p:nvPr>
            <p:ph type="sldNum" sz="quarter" idx="12"/>
          </p:nvPr>
        </p:nvSpPr>
        <p:spPr/>
        <p:txBody>
          <a:bodyPr/>
          <a:lstStyle/>
          <a:p>
            <a:fld id="{6734F48E-A456-4E2F-B17E-509464F7A050}" type="slidenum">
              <a:rPr lang="en-CA" smtClean="0"/>
              <a:pPr/>
              <a:t>48</a:t>
            </a:fld>
            <a:endParaRPr lang="en-CA"/>
          </a:p>
        </p:txBody>
      </p:sp>
      <p:pic>
        <p:nvPicPr>
          <p:cNvPr id="11266" name="Picture 2" descr="Forms response chart. Question title: Is there, today, regular coordination between active digital health projects?. Number of responses: 9 responses.">
            <a:extLst>
              <a:ext uri="{FF2B5EF4-FFF2-40B4-BE49-F238E27FC236}">
                <a16:creationId xmlns:a16="http://schemas.microsoft.com/office/drawing/2014/main" id="{7EB51433-43A6-4B3A-5369-5616A5F71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24" y="1857599"/>
            <a:ext cx="10728395" cy="45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2AC089-1A51-1CF7-DEB9-828673810F60}"/>
              </a:ext>
            </a:extLst>
          </p:cNvPr>
          <p:cNvSpPr>
            <a:spLocks noGrp="1"/>
          </p:cNvSpPr>
          <p:nvPr>
            <p:ph type="title"/>
          </p:nvPr>
        </p:nvSpPr>
        <p:spPr/>
        <p:txBody>
          <a:bodyPr/>
          <a:lstStyle/>
          <a:p>
            <a:r>
              <a:rPr lang="en-CA" dirty="0"/>
              <a:t>Interaction 4.3</a:t>
            </a:r>
          </a:p>
        </p:txBody>
      </p:sp>
      <p:sp>
        <p:nvSpPr>
          <p:cNvPr id="4" name="Slide Number Placeholder 3">
            <a:extLst>
              <a:ext uri="{FF2B5EF4-FFF2-40B4-BE49-F238E27FC236}">
                <a16:creationId xmlns:a16="http://schemas.microsoft.com/office/drawing/2014/main" id="{DB199D35-51B9-BBD1-18B8-2E316B617BD1}"/>
              </a:ext>
            </a:extLst>
          </p:cNvPr>
          <p:cNvSpPr>
            <a:spLocks noGrp="1"/>
          </p:cNvSpPr>
          <p:nvPr>
            <p:ph type="sldNum" sz="quarter" idx="12"/>
          </p:nvPr>
        </p:nvSpPr>
        <p:spPr/>
        <p:txBody>
          <a:bodyPr/>
          <a:lstStyle/>
          <a:p>
            <a:fld id="{6734F48E-A456-4E2F-B17E-509464F7A050}" type="slidenum">
              <a:rPr lang="en-CA" smtClean="0"/>
              <a:pPr/>
              <a:t>49</a:t>
            </a:fld>
            <a:endParaRPr lang="en-CA"/>
          </a:p>
        </p:txBody>
      </p:sp>
      <p:pic>
        <p:nvPicPr>
          <p:cNvPr id="12290" name="Picture 2" descr="Forms response chart. Question title: In your view, who should operate the PMO for a national HIE construction effort?. Number of responses: 9 responses.">
            <a:extLst>
              <a:ext uri="{FF2B5EF4-FFF2-40B4-BE49-F238E27FC236}">
                <a16:creationId xmlns:a16="http://schemas.microsoft.com/office/drawing/2014/main" id="{8701FA5E-BF6F-51DA-284C-7BEF7BBB3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216" y="1882552"/>
            <a:ext cx="11079968" cy="466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1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504" y="2098576"/>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770584" y="3033276"/>
            <a:ext cx="8280920" cy="1446550"/>
          </a:xfrm>
          <a:prstGeom prst="rect">
            <a:avLst/>
          </a:prstGeom>
          <a:noFill/>
        </p:spPr>
        <p:txBody>
          <a:bodyPr wrap="square" rtlCol="0">
            <a:spAutoFit/>
          </a:bodyPr>
          <a:lstStyle/>
          <a:p>
            <a:pPr algn="r"/>
            <a:r>
              <a:rPr lang="en-CA" sz="4400" dirty="0">
                <a:solidFill>
                  <a:schemeClr val="tx2"/>
                </a:solidFill>
              </a:rPr>
              <a:t>What </a:t>
            </a:r>
            <a:r>
              <a:rPr lang="en-CA" sz="4400" b="1" dirty="0">
                <a:solidFill>
                  <a:schemeClr val="tx2"/>
                </a:solidFill>
              </a:rPr>
              <a:t>current </a:t>
            </a:r>
            <a:r>
              <a:rPr lang="en-CA" sz="4400" dirty="0">
                <a:solidFill>
                  <a:schemeClr val="tx2"/>
                </a:solidFill>
              </a:rPr>
              <a:t>policies and laws apply to </a:t>
            </a:r>
            <a:r>
              <a:rPr lang="en-CA" sz="4400" b="1" dirty="0">
                <a:solidFill>
                  <a:schemeClr val="tx2"/>
                </a:solidFill>
              </a:rPr>
              <a:t>health data</a:t>
            </a:r>
            <a:r>
              <a:rPr lang="en-CA" sz="4400" dirty="0">
                <a:solidFill>
                  <a:schemeClr val="tx2"/>
                </a:solidFill>
              </a:rPr>
              <a:t>? </a:t>
            </a:r>
          </a:p>
        </p:txBody>
      </p:sp>
    </p:spTree>
    <p:extLst>
      <p:ext uri="{BB962C8B-B14F-4D97-AF65-F5344CB8AC3E}">
        <p14:creationId xmlns:p14="http://schemas.microsoft.com/office/powerpoint/2010/main" val="12281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0167"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274640" y="2746648"/>
            <a:ext cx="7807221" cy="2123658"/>
          </a:xfrm>
          <a:prstGeom prst="rect">
            <a:avLst/>
          </a:prstGeom>
          <a:noFill/>
        </p:spPr>
        <p:txBody>
          <a:bodyPr wrap="square" rtlCol="0">
            <a:spAutoFit/>
          </a:bodyPr>
          <a:lstStyle/>
          <a:p>
            <a:pPr algn="r"/>
            <a:r>
              <a:rPr lang="en-CA" sz="4400" dirty="0">
                <a:solidFill>
                  <a:schemeClr val="tx2"/>
                </a:solidFill>
              </a:rPr>
              <a:t>What are </a:t>
            </a:r>
            <a:r>
              <a:rPr lang="en-CA" sz="4400" b="1" dirty="0">
                <a:solidFill>
                  <a:schemeClr val="tx2"/>
                </a:solidFill>
              </a:rPr>
              <a:t>contextual metrics </a:t>
            </a:r>
            <a:r>
              <a:rPr lang="en-CA" sz="4400" dirty="0">
                <a:solidFill>
                  <a:schemeClr val="tx2"/>
                </a:solidFill>
              </a:rPr>
              <a:t>will drive the cost and pace of our HIE’s implementation plan?</a:t>
            </a:r>
          </a:p>
        </p:txBody>
      </p:sp>
    </p:spTree>
    <p:extLst>
      <p:ext uri="{BB962C8B-B14F-4D97-AF65-F5344CB8AC3E}">
        <p14:creationId xmlns:p14="http://schemas.microsoft.com/office/powerpoint/2010/main" val="1967310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current situation?</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p:txBody>
          <a:bodyPr>
            <a:normAutofit fontScale="92500"/>
          </a:bodyPr>
          <a:lstStyle/>
          <a:p>
            <a:r>
              <a:rPr lang="en-CA" dirty="0"/>
              <a:t>&lt;leverage a desk review and pre-workshop interviews with MOH and other relevant stakeholders to determine the numbers and types of facilities, number of health workers (by each type), population size and annual growth rate, inflation rate, typical hourly rate for ICT support, etc. Use the data entry fields on the Investment Case tool as a guide for what to seek out.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51</a:t>
            </a:fld>
            <a:endParaRPr lang="en-CA"/>
          </a:p>
        </p:txBody>
      </p:sp>
    </p:spTree>
    <p:extLst>
      <p:ext uri="{BB962C8B-B14F-4D97-AF65-F5344CB8AC3E}">
        <p14:creationId xmlns:p14="http://schemas.microsoft.com/office/powerpoint/2010/main" val="1217689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36DD-2BD8-B129-A8AE-6BD4C930DD4A}"/>
              </a:ext>
            </a:extLst>
          </p:cNvPr>
          <p:cNvSpPr>
            <a:spLocks noGrp="1"/>
          </p:cNvSpPr>
          <p:nvPr>
            <p:ph type="title"/>
          </p:nvPr>
        </p:nvSpPr>
        <p:spPr/>
        <p:txBody>
          <a:bodyPr/>
          <a:lstStyle/>
          <a:p>
            <a:r>
              <a:rPr lang="en-CA" dirty="0"/>
              <a:t>Care delivery facilities</a:t>
            </a:r>
          </a:p>
        </p:txBody>
      </p:sp>
      <p:sp>
        <p:nvSpPr>
          <p:cNvPr id="4" name="Slide Number Placeholder 3">
            <a:extLst>
              <a:ext uri="{FF2B5EF4-FFF2-40B4-BE49-F238E27FC236}">
                <a16:creationId xmlns:a16="http://schemas.microsoft.com/office/drawing/2014/main" id="{C20EAD8C-E5FD-5943-5F18-D0F46844D077}"/>
              </a:ext>
            </a:extLst>
          </p:cNvPr>
          <p:cNvSpPr>
            <a:spLocks noGrp="1"/>
          </p:cNvSpPr>
          <p:nvPr>
            <p:ph type="sldNum" sz="quarter" idx="12"/>
          </p:nvPr>
        </p:nvSpPr>
        <p:spPr/>
        <p:txBody>
          <a:bodyPr/>
          <a:lstStyle/>
          <a:p>
            <a:fld id="{6734F48E-A456-4E2F-B17E-509464F7A050}" type="slidenum">
              <a:rPr lang="en-CA" smtClean="0"/>
              <a:pPr/>
              <a:t>52</a:t>
            </a:fld>
            <a:endParaRPr lang="en-CA"/>
          </a:p>
        </p:txBody>
      </p:sp>
      <p:pic>
        <p:nvPicPr>
          <p:cNvPr id="7" name="Picture 6">
            <a:extLst>
              <a:ext uri="{FF2B5EF4-FFF2-40B4-BE49-F238E27FC236}">
                <a16:creationId xmlns:a16="http://schemas.microsoft.com/office/drawing/2014/main" id="{D51FB12E-5268-8C8A-9109-030F9279E26F}"/>
              </a:ext>
            </a:extLst>
          </p:cNvPr>
          <p:cNvPicPr>
            <a:picLocks noChangeAspect="1"/>
          </p:cNvPicPr>
          <p:nvPr/>
        </p:nvPicPr>
        <p:blipFill rotWithShape="1">
          <a:blip r:embed="rId2"/>
          <a:srcRect r="42779"/>
          <a:stretch/>
        </p:blipFill>
        <p:spPr>
          <a:xfrm>
            <a:off x="1435180" y="1954560"/>
            <a:ext cx="6192688" cy="5157936"/>
          </a:xfrm>
          <a:prstGeom prst="rect">
            <a:avLst/>
          </a:prstGeom>
        </p:spPr>
      </p:pic>
      <p:pic>
        <p:nvPicPr>
          <p:cNvPr id="9" name="Picture 8">
            <a:extLst>
              <a:ext uri="{FF2B5EF4-FFF2-40B4-BE49-F238E27FC236}">
                <a16:creationId xmlns:a16="http://schemas.microsoft.com/office/drawing/2014/main" id="{AD40476E-6A0B-F945-69C4-EBFFCDC81E19}"/>
              </a:ext>
            </a:extLst>
          </p:cNvPr>
          <p:cNvPicPr>
            <a:picLocks noChangeAspect="1"/>
          </p:cNvPicPr>
          <p:nvPr/>
        </p:nvPicPr>
        <p:blipFill rotWithShape="1">
          <a:blip r:embed="rId2"/>
          <a:srcRect l="79178" r="-2465"/>
          <a:stretch/>
        </p:blipFill>
        <p:spPr>
          <a:xfrm>
            <a:off x="7627867" y="1955720"/>
            <a:ext cx="2520279" cy="5157936"/>
          </a:xfrm>
          <a:prstGeom prst="rect">
            <a:avLst/>
          </a:prstGeom>
        </p:spPr>
      </p:pic>
      <p:sp>
        <p:nvSpPr>
          <p:cNvPr id="10" name="TextBox 9">
            <a:extLst>
              <a:ext uri="{FF2B5EF4-FFF2-40B4-BE49-F238E27FC236}">
                <a16:creationId xmlns:a16="http://schemas.microsoft.com/office/drawing/2014/main" id="{F1FBC866-48FC-667B-FC20-8CCBD28225D6}"/>
              </a:ext>
            </a:extLst>
          </p:cNvPr>
          <p:cNvSpPr txBox="1"/>
          <p:nvPr/>
        </p:nvSpPr>
        <p:spPr>
          <a:xfrm>
            <a:off x="12122759" y="3034680"/>
            <a:ext cx="1044581" cy="400110"/>
          </a:xfrm>
          <a:prstGeom prst="rect">
            <a:avLst/>
          </a:prstGeom>
          <a:noFill/>
        </p:spPr>
        <p:txBody>
          <a:bodyPr wrap="none" rtlCol="0">
            <a:spAutoFit/>
          </a:bodyPr>
          <a:lstStyle/>
          <a:p>
            <a:pPr algn="l"/>
            <a:r>
              <a:rPr lang="en-CA" sz="2000" dirty="0">
                <a:solidFill>
                  <a:schemeClr val="tx2"/>
                </a:solidFill>
              </a:rPr>
              <a:t>Group-1</a:t>
            </a:r>
          </a:p>
        </p:txBody>
      </p:sp>
      <p:sp>
        <p:nvSpPr>
          <p:cNvPr id="11" name="TextBox 10">
            <a:extLst>
              <a:ext uri="{FF2B5EF4-FFF2-40B4-BE49-F238E27FC236}">
                <a16:creationId xmlns:a16="http://schemas.microsoft.com/office/drawing/2014/main" id="{672D73EE-A91A-149D-B59F-D998A7F1CA91}"/>
              </a:ext>
            </a:extLst>
          </p:cNvPr>
          <p:cNvSpPr txBox="1"/>
          <p:nvPr/>
        </p:nvSpPr>
        <p:spPr>
          <a:xfrm>
            <a:off x="12122758" y="4260589"/>
            <a:ext cx="1044581" cy="400110"/>
          </a:xfrm>
          <a:prstGeom prst="rect">
            <a:avLst/>
          </a:prstGeom>
          <a:noFill/>
        </p:spPr>
        <p:txBody>
          <a:bodyPr wrap="none" rtlCol="0">
            <a:spAutoFit/>
          </a:bodyPr>
          <a:lstStyle/>
          <a:p>
            <a:pPr algn="l"/>
            <a:r>
              <a:rPr lang="en-CA" sz="2000" dirty="0">
                <a:solidFill>
                  <a:schemeClr val="tx2"/>
                </a:solidFill>
              </a:rPr>
              <a:t>Group-2</a:t>
            </a:r>
          </a:p>
        </p:txBody>
      </p:sp>
      <p:sp>
        <p:nvSpPr>
          <p:cNvPr id="12" name="TextBox 11">
            <a:extLst>
              <a:ext uri="{FF2B5EF4-FFF2-40B4-BE49-F238E27FC236}">
                <a16:creationId xmlns:a16="http://schemas.microsoft.com/office/drawing/2014/main" id="{C7B6B560-2021-7FD7-A94B-BE9104D10BB2}"/>
              </a:ext>
            </a:extLst>
          </p:cNvPr>
          <p:cNvSpPr txBox="1"/>
          <p:nvPr/>
        </p:nvSpPr>
        <p:spPr>
          <a:xfrm>
            <a:off x="12122757" y="5131096"/>
            <a:ext cx="1044581" cy="400110"/>
          </a:xfrm>
          <a:prstGeom prst="rect">
            <a:avLst/>
          </a:prstGeom>
          <a:noFill/>
        </p:spPr>
        <p:txBody>
          <a:bodyPr wrap="none" rtlCol="0">
            <a:spAutoFit/>
          </a:bodyPr>
          <a:lstStyle/>
          <a:p>
            <a:pPr algn="l"/>
            <a:r>
              <a:rPr lang="en-CA" sz="2000" dirty="0">
                <a:solidFill>
                  <a:schemeClr val="tx2"/>
                </a:solidFill>
              </a:rPr>
              <a:t>Group-3</a:t>
            </a:r>
          </a:p>
        </p:txBody>
      </p:sp>
      <p:sp>
        <p:nvSpPr>
          <p:cNvPr id="13" name="TextBox 12">
            <a:extLst>
              <a:ext uri="{FF2B5EF4-FFF2-40B4-BE49-F238E27FC236}">
                <a16:creationId xmlns:a16="http://schemas.microsoft.com/office/drawing/2014/main" id="{BF5F1A3A-8444-6B36-2AF0-D47DDDD601D4}"/>
              </a:ext>
            </a:extLst>
          </p:cNvPr>
          <p:cNvSpPr txBox="1"/>
          <p:nvPr/>
        </p:nvSpPr>
        <p:spPr>
          <a:xfrm>
            <a:off x="12122757" y="6001604"/>
            <a:ext cx="1044581" cy="400110"/>
          </a:xfrm>
          <a:prstGeom prst="rect">
            <a:avLst/>
          </a:prstGeom>
          <a:noFill/>
        </p:spPr>
        <p:txBody>
          <a:bodyPr wrap="none" rtlCol="0">
            <a:spAutoFit/>
          </a:bodyPr>
          <a:lstStyle/>
          <a:p>
            <a:pPr algn="l"/>
            <a:r>
              <a:rPr lang="en-CA" sz="2000" dirty="0">
                <a:solidFill>
                  <a:schemeClr val="tx2"/>
                </a:solidFill>
              </a:rPr>
              <a:t>Group-4</a:t>
            </a:r>
          </a:p>
        </p:txBody>
      </p:sp>
      <p:sp>
        <p:nvSpPr>
          <p:cNvPr id="14" name="Right Brace 13">
            <a:extLst>
              <a:ext uri="{FF2B5EF4-FFF2-40B4-BE49-F238E27FC236}">
                <a16:creationId xmlns:a16="http://schemas.microsoft.com/office/drawing/2014/main" id="{92BC7B90-6C23-F4CE-639F-F8A28813CDBD}"/>
              </a:ext>
            </a:extLst>
          </p:cNvPr>
          <p:cNvSpPr/>
          <p:nvPr/>
        </p:nvSpPr>
        <p:spPr>
          <a:xfrm>
            <a:off x="10051504" y="5698976"/>
            <a:ext cx="432048" cy="1371600"/>
          </a:xfrm>
          <a:prstGeom prst="rightBrace">
            <a:avLst>
              <a:gd name="adj1" fmla="val 30392"/>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TextBox 14">
            <a:extLst>
              <a:ext uri="{FF2B5EF4-FFF2-40B4-BE49-F238E27FC236}">
                <a16:creationId xmlns:a16="http://schemas.microsoft.com/office/drawing/2014/main" id="{00D242E3-4F2B-3D70-C829-36F3B4499DD4}"/>
              </a:ext>
            </a:extLst>
          </p:cNvPr>
          <p:cNvSpPr txBox="1"/>
          <p:nvPr/>
        </p:nvSpPr>
        <p:spPr>
          <a:xfrm>
            <a:off x="10499593" y="6172291"/>
            <a:ext cx="704039" cy="400110"/>
          </a:xfrm>
          <a:prstGeom prst="rect">
            <a:avLst/>
          </a:prstGeom>
          <a:noFill/>
        </p:spPr>
        <p:txBody>
          <a:bodyPr wrap="none" rtlCol="0">
            <a:spAutoFit/>
          </a:bodyPr>
          <a:lstStyle/>
          <a:p>
            <a:pPr algn="l"/>
            <a:r>
              <a:rPr lang="en-CA" sz="2000" dirty="0"/>
              <a:t>5345</a:t>
            </a:r>
          </a:p>
        </p:txBody>
      </p:sp>
    </p:spTree>
    <p:extLst>
      <p:ext uri="{BB962C8B-B14F-4D97-AF65-F5344CB8AC3E}">
        <p14:creationId xmlns:p14="http://schemas.microsoft.com/office/powerpoint/2010/main" val="2965288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36DD-2BD8-B129-A8AE-6BD4C930DD4A}"/>
              </a:ext>
            </a:extLst>
          </p:cNvPr>
          <p:cNvSpPr>
            <a:spLocks noGrp="1"/>
          </p:cNvSpPr>
          <p:nvPr>
            <p:ph type="title"/>
          </p:nvPr>
        </p:nvSpPr>
        <p:spPr/>
        <p:txBody>
          <a:bodyPr/>
          <a:lstStyle/>
          <a:p>
            <a:r>
              <a:rPr lang="en-CA" dirty="0"/>
              <a:t>Health human resources</a:t>
            </a:r>
          </a:p>
        </p:txBody>
      </p:sp>
      <p:sp>
        <p:nvSpPr>
          <p:cNvPr id="4" name="Slide Number Placeholder 3">
            <a:extLst>
              <a:ext uri="{FF2B5EF4-FFF2-40B4-BE49-F238E27FC236}">
                <a16:creationId xmlns:a16="http://schemas.microsoft.com/office/drawing/2014/main" id="{C20EAD8C-E5FD-5943-5F18-D0F46844D077}"/>
              </a:ext>
            </a:extLst>
          </p:cNvPr>
          <p:cNvSpPr>
            <a:spLocks noGrp="1"/>
          </p:cNvSpPr>
          <p:nvPr>
            <p:ph type="sldNum" sz="quarter" idx="12"/>
          </p:nvPr>
        </p:nvSpPr>
        <p:spPr/>
        <p:txBody>
          <a:bodyPr/>
          <a:lstStyle/>
          <a:p>
            <a:fld id="{6734F48E-A456-4E2F-B17E-509464F7A050}" type="slidenum">
              <a:rPr lang="en-CA" smtClean="0"/>
              <a:pPr/>
              <a:t>53</a:t>
            </a:fld>
            <a:endParaRPr lang="en-CA"/>
          </a:p>
        </p:txBody>
      </p:sp>
      <p:pic>
        <p:nvPicPr>
          <p:cNvPr id="8" name="Picture 7">
            <a:extLst>
              <a:ext uri="{FF2B5EF4-FFF2-40B4-BE49-F238E27FC236}">
                <a16:creationId xmlns:a16="http://schemas.microsoft.com/office/drawing/2014/main" id="{DE7634FD-AB79-0057-0827-0D06D17AB1C1}"/>
              </a:ext>
            </a:extLst>
          </p:cNvPr>
          <p:cNvPicPr>
            <a:picLocks noChangeAspect="1"/>
          </p:cNvPicPr>
          <p:nvPr/>
        </p:nvPicPr>
        <p:blipFill>
          <a:blip r:embed="rId2"/>
          <a:stretch>
            <a:fillRect/>
          </a:stretch>
        </p:blipFill>
        <p:spPr>
          <a:xfrm>
            <a:off x="1050504" y="2415818"/>
            <a:ext cx="9689536" cy="4489763"/>
          </a:xfrm>
          <a:prstGeom prst="rect">
            <a:avLst/>
          </a:prstGeom>
        </p:spPr>
      </p:pic>
      <p:sp>
        <p:nvSpPr>
          <p:cNvPr id="15" name="TextBox 14">
            <a:extLst>
              <a:ext uri="{FF2B5EF4-FFF2-40B4-BE49-F238E27FC236}">
                <a16:creationId xmlns:a16="http://schemas.microsoft.com/office/drawing/2014/main" id="{01690A6D-F0D1-9496-F00D-1E906BF1EC26}"/>
              </a:ext>
            </a:extLst>
          </p:cNvPr>
          <p:cNvSpPr txBox="1"/>
          <p:nvPr/>
        </p:nvSpPr>
        <p:spPr>
          <a:xfrm>
            <a:off x="11059616" y="3106688"/>
            <a:ext cx="3183628" cy="2554545"/>
          </a:xfrm>
          <a:prstGeom prst="rect">
            <a:avLst/>
          </a:prstGeom>
          <a:noFill/>
        </p:spPr>
        <p:txBody>
          <a:bodyPr wrap="none" rtlCol="0">
            <a:spAutoFit/>
          </a:bodyPr>
          <a:lstStyle/>
          <a:p>
            <a:pPr algn="l"/>
            <a:r>
              <a:rPr lang="en-CA" sz="2000" dirty="0">
                <a:solidFill>
                  <a:schemeClr val="tx2"/>
                </a:solidFill>
              </a:rPr>
              <a:t>Total health workforce (est.):</a:t>
            </a:r>
          </a:p>
          <a:p>
            <a:pPr algn="l"/>
            <a:r>
              <a:rPr lang="en-CA" sz="2000" dirty="0">
                <a:solidFill>
                  <a:schemeClr val="tx2"/>
                </a:solidFill>
              </a:rPr>
              <a:t>(0.703 +</a:t>
            </a:r>
          </a:p>
          <a:p>
            <a:pPr algn="l"/>
            <a:r>
              <a:rPr lang="en-CA" sz="2000" dirty="0">
                <a:solidFill>
                  <a:schemeClr val="tx2"/>
                </a:solidFill>
              </a:rPr>
              <a:t>3.181 +</a:t>
            </a:r>
          </a:p>
          <a:p>
            <a:pPr algn="l"/>
            <a:r>
              <a:rPr lang="en-CA" sz="2000" dirty="0">
                <a:solidFill>
                  <a:schemeClr val="tx2"/>
                </a:solidFill>
              </a:rPr>
              <a:t>0.08 +</a:t>
            </a:r>
          </a:p>
          <a:p>
            <a:pPr algn="l"/>
            <a:r>
              <a:rPr lang="en-CA" sz="2000" dirty="0">
                <a:solidFill>
                  <a:schemeClr val="tx2"/>
                </a:solidFill>
              </a:rPr>
              <a:t>0.112)</a:t>
            </a:r>
          </a:p>
          <a:p>
            <a:pPr algn="l"/>
            <a:r>
              <a:rPr lang="en-CA" sz="2000" dirty="0">
                <a:solidFill>
                  <a:schemeClr val="tx2"/>
                </a:solidFill>
              </a:rPr>
              <a:t>* 15.1 M total population</a:t>
            </a:r>
          </a:p>
          <a:p>
            <a:pPr algn="l"/>
            <a:r>
              <a:rPr lang="en-CA" sz="2000" dirty="0">
                <a:solidFill>
                  <a:schemeClr val="tx2"/>
                </a:solidFill>
              </a:rPr>
              <a:t>/ 10,000</a:t>
            </a:r>
          </a:p>
          <a:p>
            <a:pPr algn="l"/>
            <a:r>
              <a:rPr lang="en-CA" sz="2000" dirty="0">
                <a:solidFill>
                  <a:schemeClr val="tx2"/>
                </a:solidFill>
              </a:rPr>
              <a:t>= </a:t>
            </a:r>
            <a:r>
              <a:rPr lang="en-CA" sz="2000" b="1" dirty="0">
                <a:solidFill>
                  <a:schemeClr val="tx2"/>
                </a:solidFill>
                <a:highlight>
                  <a:srgbClr val="FFFF00"/>
                </a:highlight>
              </a:rPr>
              <a:t>6155</a:t>
            </a:r>
          </a:p>
        </p:txBody>
      </p:sp>
    </p:spTree>
    <p:extLst>
      <p:ext uri="{BB962C8B-B14F-4D97-AF65-F5344CB8AC3E}">
        <p14:creationId xmlns:p14="http://schemas.microsoft.com/office/powerpoint/2010/main" val="768362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2E750-E6D1-ED69-DFAA-FF3B1531BEB4}"/>
              </a:ext>
            </a:extLst>
          </p:cNvPr>
          <p:cNvSpPr>
            <a:spLocks noGrp="1"/>
          </p:cNvSpPr>
          <p:nvPr>
            <p:ph type="title"/>
          </p:nvPr>
        </p:nvSpPr>
        <p:spPr/>
        <p:txBody>
          <a:bodyPr/>
          <a:lstStyle/>
          <a:p>
            <a:r>
              <a:rPr lang="en-CA" dirty="0"/>
              <a:t>Key socio-demographic details</a:t>
            </a:r>
          </a:p>
        </p:txBody>
      </p:sp>
      <p:sp>
        <p:nvSpPr>
          <p:cNvPr id="3" name="Slide Number Placeholder 2">
            <a:extLst>
              <a:ext uri="{FF2B5EF4-FFF2-40B4-BE49-F238E27FC236}">
                <a16:creationId xmlns:a16="http://schemas.microsoft.com/office/drawing/2014/main" id="{BB9CD227-5C6F-1E73-FA7B-9DB9F6C99C4F}"/>
              </a:ext>
            </a:extLst>
          </p:cNvPr>
          <p:cNvSpPr>
            <a:spLocks noGrp="1"/>
          </p:cNvSpPr>
          <p:nvPr>
            <p:ph type="sldNum" sz="quarter" idx="12"/>
          </p:nvPr>
        </p:nvSpPr>
        <p:spPr/>
        <p:txBody>
          <a:bodyPr/>
          <a:lstStyle/>
          <a:p>
            <a:fld id="{6734F48E-A456-4E2F-B17E-509464F7A050}" type="slidenum">
              <a:rPr lang="en-CA" smtClean="0"/>
              <a:pPr/>
              <a:t>54</a:t>
            </a:fld>
            <a:endParaRPr lang="en-CA"/>
          </a:p>
        </p:txBody>
      </p:sp>
      <p:sp>
        <p:nvSpPr>
          <p:cNvPr id="4" name="TextBox 3">
            <a:extLst>
              <a:ext uri="{FF2B5EF4-FFF2-40B4-BE49-F238E27FC236}">
                <a16:creationId xmlns:a16="http://schemas.microsoft.com/office/drawing/2014/main" id="{462621B2-1129-7964-F565-3E9E29C2B5FF}"/>
              </a:ext>
            </a:extLst>
          </p:cNvPr>
          <p:cNvSpPr txBox="1"/>
          <p:nvPr/>
        </p:nvSpPr>
        <p:spPr>
          <a:xfrm>
            <a:off x="1554560" y="2242592"/>
            <a:ext cx="8290539" cy="3046988"/>
          </a:xfrm>
          <a:prstGeom prst="rect">
            <a:avLst/>
          </a:prstGeom>
          <a:noFill/>
        </p:spPr>
        <p:txBody>
          <a:bodyPr wrap="none" rtlCol="0">
            <a:spAutoFit/>
          </a:bodyPr>
          <a:lstStyle/>
          <a:p>
            <a:pPr algn="l"/>
            <a:r>
              <a:rPr lang="en-CA" sz="3200" dirty="0">
                <a:solidFill>
                  <a:schemeClr val="tx2"/>
                </a:solidFill>
              </a:rPr>
              <a:t>Population 15.1M (annual growth rate 2.6% est.)</a:t>
            </a:r>
          </a:p>
          <a:p>
            <a:pPr algn="l"/>
            <a:r>
              <a:rPr lang="en-CA" sz="3200" dirty="0">
                <a:solidFill>
                  <a:schemeClr val="tx2"/>
                </a:solidFill>
              </a:rPr>
              <a:t>Annual inflation rate: 9%</a:t>
            </a:r>
          </a:p>
          <a:p>
            <a:pPr algn="l"/>
            <a:r>
              <a:rPr lang="en-CA" sz="3200" dirty="0">
                <a:solidFill>
                  <a:schemeClr val="tx2"/>
                </a:solidFill>
              </a:rPr>
              <a:t>GDP per capita: $1600 USD</a:t>
            </a:r>
          </a:p>
          <a:p>
            <a:pPr algn="l"/>
            <a:r>
              <a:rPr lang="en-CA" sz="3200" dirty="0">
                <a:solidFill>
                  <a:schemeClr val="tx2"/>
                </a:solidFill>
              </a:rPr>
              <a:t>Annual health expenditures per capita: $71 USD</a:t>
            </a:r>
          </a:p>
          <a:p>
            <a:pPr algn="l"/>
            <a:r>
              <a:rPr lang="en-CA" sz="3200" dirty="0">
                <a:solidFill>
                  <a:schemeClr val="tx2"/>
                </a:solidFill>
              </a:rPr>
              <a:t>ICT wage est.: $655 USD / mo. ($4 / hr.)</a:t>
            </a:r>
          </a:p>
          <a:p>
            <a:pPr algn="l"/>
            <a:r>
              <a:rPr lang="en-CA" sz="3200" dirty="0">
                <a:solidFill>
                  <a:schemeClr val="tx2"/>
                </a:solidFill>
              </a:rPr>
              <a:t>14 medical regions; 78 health districts</a:t>
            </a:r>
          </a:p>
        </p:txBody>
      </p:sp>
    </p:spTree>
    <p:extLst>
      <p:ext uri="{BB962C8B-B14F-4D97-AF65-F5344CB8AC3E}">
        <p14:creationId xmlns:p14="http://schemas.microsoft.com/office/powerpoint/2010/main" val="3470941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568" y="2170584"/>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862326" y="2818656"/>
            <a:ext cx="8743324" cy="2123658"/>
          </a:xfrm>
          <a:prstGeom prst="rect">
            <a:avLst/>
          </a:prstGeom>
          <a:noFill/>
        </p:spPr>
        <p:txBody>
          <a:bodyPr wrap="square" rtlCol="0">
            <a:spAutoFit/>
          </a:bodyPr>
          <a:lstStyle/>
          <a:p>
            <a:pPr algn="r"/>
            <a:r>
              <a:rPr lang="en-CA" sz="4400" dirty="0">
                <a:solidFill>
                  <a:schemeClr val="tx2"/>
                </a:solidFill>
              </a:rPr>
              <a:t>What approaches can help us build and sustain </a:t>
            </a:r>
            <a:r>
              <a:rPr lang="en-CA" sz="4400" b="1" u="sng" dirty="0">
                <a:solidFill>
                  <a:schemeClr val="tx2"/>
                </a:solidFill>
              </a:rPr>
              <a:t>momentum</a:t>
            </a:r>
            <a:r>
              <a:rPr lang="en-CA" sz="4400" b="1" dirty="0">
                <a:solidFill>
                  <a:schemeClr val="tx2"/>
                </a:solidFill>
              </a:rPr>
              <a:t> </a:t>
            </a:r>
            <a:r>
              <a:rPr lang="en-CA" sz="4400" dirty="0">
                <a:solidFill>
                  <a:schemeClr val="tx2"/>
                </a:solidFill>
              </a:rPr>
              <a:t>on a national </a:t>
            </a:r>
            <a:r>
              <a:rPr lang="en-CA" sz="4400" b="1" dirty="0">
                <a:solidFill>
                  <a:schemeClr val="tx2"/>
                </a:solidFill>
              </a:rPr>
              <a:t>HIE construction </a:t>
            </a:r>
            <a:r>
              <a:rPr lang="en-CA" sz="4400" dirty="0">
                <a:solidFill>
                  <a:schemeClr val="tx2"/>
                </a:solidFill>
              </a:rPr>
              <a:t>project?</a:t>
            </a:r>
          </a:p>
        </p:txBody>
      </p:sp>
    </p:spTree>
    <p:extLst>
      <p:ext uri="{BB962C8B-B14F-4D97-AF65-F5344CB8AC3E}">
        <p14:creationId xmlns:p14="http://schemas.microsoft.com/office/powerpoint/2010/main" val="183458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A674F-8BEA-E966-7BBD-783EEECEBECD}"/>
              </a:ext>
            </a:extLst>
          </p:cNvPr>
          <p:cNvSpPr>
            <a:spLocks noGrp="1"/>
          </p:cNvSpPr>
          <p:nvPr>
            <p:ph type="title"/>
          </p:nvPr>
        </p:nvSpPr>
        <p:spPr/>
        <p:txBody>
          <a:bodyPr/>
          <a:lstStyle/>
          <a:p>
            <a:r>
              <a:rPr lang="en-CA" dirty="0"/>
              <a:t>Principles</a:t>
            </a:r>
          </a:p>
        </p:txBody>
      </p:sp>
      <p:sp>
        <p:nvSpPr>
          <p:cNvPr id="4" name="Content Placeholder 3">
            <a:extLst>
              <a:ext uri="{FF2B5EF4-FFF2-40B4-BE49-F238E27FC236}">
                <a16:creationId xmlns:a16="http://schemas.microsoft.com/office/drawing/2014/main" id="{CB8F5DCC-6C11-A095-F4C5-C779752C9411}"/>
              </a:ext>
            </a:extLst>
          </p:cNvPr>
          <p:cNvSpPr>
            <a:spLocks noGrp="1"/>
          </p:cNvSpPr>
          <p:nvPr>
            <p:ph idx="1"/>
          </p:nvPr>
        </p:nvSpPr>
        <p:spPr/>
        <p:txBody>
          <a:bodyPr>
            <a:normAutofit fontScale="77500" lnSpcReduction="20000"/>
          </a:bodyPr>
          <a:lstStyle/>
          <a:p>
            <a:r>
              <a:rPr lang="en-CA" dirty="0"/>
              <a:t>To generate </a:t>
            </a:r>
            <a:r>
              <a:rPr lang="en-CA" b="1" dirty="0"/>
              <a:t>interest</a:t>
            </a:r>
            <a:r>
              <a:rPr lang="en-CA" dirty="0"/>
              <a:t> and set up for significant </a:t>
            </a:r>
            <a:r>
              <a:rPr lang="en-CA" b="1" dirty="0"/>
              <a:t>value capture</a:t>
            </a:r>
            <a:r>
              <a:rPr lang="en-CA" dirty="0"/>
              <a:t>, choose a set of initial guideline-based care pathways that </a:t>
            </a:r>
            <a:r>
              <a:rPr lang="en-CA" b="1" i="1" u="sng" dirty="0"/>
              <a:t>matter</a:t>
            </a:r>
            <a:r>
              <a:rPr lang="en-CA" dirty="0"/>
              <a:t> (e.g. high ranked in the </a:t>
            </a:r>
            <a:r>
              <a:rPr lang="en-CA" b="1" dirty="0"/>
              <a:t>IHME top-10 </a:t>
            </a:r>
            <a:r>
              <a:rPr lang="en-CA" dirty="0"/>
              <a:t>list of burden of disease).</a:t>
            </a:r>
          </a:p>
          <a:p>
            <a:r>
              <a:rPr lang="en-CA" dirty="0"/>
              <a:t>Create a </a:t>
            </a:r>
            <a:r>
              <a:rPr lang="en-CA" b="1" i="1" dirty="0"/>
              <a:t>network</a:t>
            </a:r>
            <a:r>
              <a:rPr lang="en-CA" b="1" dirty="0"/>
              <a:t> </a:t>
            </a:r>
            <a:r>
              <a:rPr lang="en-CA" b="1" i="1" dirty="0"/>
              <a:t>effect</a:t>
            </a:r>
            <a:r>
              <a:rPr lang="en-CA" dirty="0"/>
              <a:t>:</a:t>
            </a:r>
          </a:p>
          <a:p>
            <a:pPr marL="1474470" lvl="1" indent="-742950">
              <a:buFont typeface="+mj-lt"/>
              <a:buAutoNum type="arabicPeriod"/>
            </a:pPr>
            <a:r>
              <a:rPr lang="en-CA" dirty="0"/>
              <a:t>Implement the </a:t>
            </a:r>
            <a:r>
              <a:rPr lang="en-CA" b="1" dirty="0"/>
              <a:t>HIE</a:t>
            </a:r>
            <a:r>
              <a:rPr lang="en-CA" dirty="0"/>
              <a:t>, </a:t>
            </a:r>
            <a:r>
              <a:rPr lang="en-CA" b="1" i="1" dirty="0"/>
              <a:t>first.</a:t>
            </a:r>
          </a:p>
          <a:p>
            <a:pPr marL="1474470" lvl="1" indent="-742950">
              <a:buFont typeface="+mj-lt"/>
              <a:buAutoNum type="arabicPeriod"/>
            </a:pPr>
            <a:r>
              <a:rPr lang="en-CA" dirty="0"/>
              <a:t>Implement a rapid (</a:t>
            </a:r>
            <a:r>
              <a:rPr lang="en-CA" b="1" i="1" dirty="0"/>
              <a:t>real time</a:t>
            </a:r>
            <a:r>
              <a:rPr lang="en-CA" dirty="0"/>
              <a:t>) </a:t>
            </a:r>
            <a:r>
              <a:rPr lang="en-CA" b="1" dirty="0"/>
              <a:t>CR onboarding </a:t>
            </a:r>
            <a:r>
              <a:rPr lang="en-CA" dirty="0"/>
              <a:t>process.</a:t>
            </a:r>
          </a:p>
          <a:p>
            <a:pPr marL="1474470" lvl="1" indent="-742950">
              <a:buFont typeface="+mj-lt"/>
              <a:buAutoNum type="arabicPeriod"/>
            </a:pPr>
            <a:r>
              <a:rPr lang="en-CA" dirty="0"/>
              <a:t>Set up </a:t>
            </a:r>
            <a:r>
              <a:rPr lang="en-CA" b="1" dirty="0"/>
              <a:t>conformance testing.</a:t>
            </a:r>
          </a:p>
          <a:p>
            <a:pPr marL="1474470" lvl="1" indent="-742950">
              <a:buFont typeface="+mj-lt"/>
              <a:buAutoNum type="arabicPeriod"/>
            </a:pPr>
            <a:r>
              <a:rPr lang="en-CA" dirty="0"/>
              <a:t>Connect </a:t>
            </a:r>
            <a:r>
              <a:rPr lang="en-CA" b="1" dirty="0"/>
              <a:t>waves </a:t>
            </a:r>
            <a:r>
              <a:rPr lang="en-CA" dirty="0"/>
              <a:t>of conformant POS solutions at a time.</a:t>
            </a:r>
          </a:p>
          <a:p>
            <a:r>
              <a:rPr lang="en-CA" dirty="0"/>
              <a:t>Try to bring </a:t>
            </a:r>
            <a:r>
              <a:rPr lang="en-CA" b="1" dirty="0"/>
              <a:t>entire referral networks </a:t>
            </a:r>
            <a:r>
              <a:rPr lang="en-CA" dirty="0"/>
              <a:t>onboard at the same time.</a:t>
            </a:r>
          </a:p>
          <a:p>
            <a:r>
              <a:rPr lang="en-CA" dirty="0"/>
              <a:t>Try to </a:t>
            </a:r>
            <a:r>
              <a:rPr lang="en-CA" b="1" dirty="0"/>
              <a:t>import siloed data </a:t>
            </a:r>
            <a:r>
              <a:rPr lang="en-CA" dirty="0"/>
              <a:t>holdings to accelerate care continuity.</a:t>
            </a:r>
          </a:p>
        </p:txBody>
      </p:sp>
      <p:sp>
        <p:nvSpPr>
          <p:cNvPr id="2" name="Slide Number Placeholder 1">
            <a:extLst>
              <a:ext uri="{FF2B5EF4-FFF2-40B4-BE49-F238E27FC236}">
                <a16:creationId xmlns:a16="http://schemas.microsoft.com/office/drawing/2014/main" id="{C51794AC-68B9-3D64-ACA0-482B8910C7A9}"/>
              </a:ext>
            </a:extLst>
          </p:cNvPr>
          <p:cNvSpPr>
            <a:spLocks noGrp="1"/>
          </p:cNvSpPr>
          <p:nvPr>
            <p:ph type="sldNum" sz="quarter" idx="12"/>
          </p:nvPr>
        </p:nvSpPr>
        <p:spPr/>
        <p:txBody>
          <a:bodyPr/>
          <a:lstStyle/>
          <a:p>
            <a:fld id="{6734F48E-A456-4E2F-B17E-509464F7A050}" type="slidenum">
              <a:rPr lang="en-CA" smtClean="0"/>
              <a:pPr/>
              <a:t>56</a:t>
            </a:fld>
            <a:endParaRPr lang="en-CA"/>
          </a:p>
        </p:txBody>
      </p:sp>
    </p:spTree>
    <p:extLst>
      <p:ext uri="{BB962C8B-B14F-4D97-AF65-F5344CB8AC3E}">
        <p14:creationId xmlns:p14="http://schemas.microsoft.com/office/powerpoint/2010/main" val="2986659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38C-B665-BEF7-E9A8-2A583275CA8E}"/>
              </a:ext>
            </a:extLst>
          </p:cNvPr>
          <p:cNvSpPr>
            <a:spLocks noGrp="1"/>
          </p:cNvSpPr>
          <p:nvPr>
            <p:ph type="title"/>
          </p:nvPr>
        </p:nvSpPr>
        <p:spPr/>
        <p:txBody>
          <a:bodyPr>
            <a:normAutofit/>
          </a:bodyPr>
          <a:lstStyle/>
          <a:p>
            <a:r>
              <a:rPr lang="en-CA" dirty="0"/>
              <a:t>Implementation </a:t>
            </a:r>
            <a:r>
              <a:rPr lang="en-CA" i="1" dirty="0"/>
              <a:t>cost</a:t>
            </a:r>
            <a:r>
              <a:rPr lang="en-CA" dirty="0"/>
              <a:t> &amp; </a:t>
            </a:r>
            <a:r>
              <a:rPr lang="en-CA" i="1" dirty="0"/>
              <a:t>time</a:t>
            </a:r>
            <a:r>
              <a:rPr lang="en-CA" dirty="0"/>
              <a:t> </a:t>
            </a:r>
            <a:r>
              <a:rPr lang="en-CA" b="1" dirty="0"/>
              <a:t>drivers</a:t>
            </a:r>
          </a:p>
        </p:txBody>
      </p:sp>
      <p:sp>
        <p:nvSpPr>
          <p:cNvPr id="3" name="Content Placeholder 2">
            <a:extLst>
              <a:ext uri="{FF2B5EF4-FFF2-40B4-BE49-F238E27FC236}">
                <a16:creationId xmlns:a16="http://schemas.microsoft.com/office/drawing/2014/main" id="{E9DCFE9F-D1F3-B836-BD42-B2F89117DA44}"/>
              </a:ext>
            </a:extLst>
          </p:cNvPr>
          <p:cNvSpPr>
            <a:spLocks noGrp="1"/>
          </p:cNvSpPr>
          <p:nvPr>
            <p:ph idx="1"/>
          </p:nvPr>
        </p:nvSpPr>
        <p:spPr/>
        <p:txBody>
          <a:bodyPr>
            <a:normAutofit fontScale="62500" lnSpcReduction="20000"/>
          </a:bodyPr>
          <a:lstStyle/>
          <a:p>
            <a:r>
              <a:rPr lang="en-CA" dirty="0"/>
              <a:t>HIE infrastructure costs will tend to have an </a:t>
            </a:r>
            <a:r>
              <a:rPr lang="en-CA" b="1" dirty="0"/>
              <a:t>installation/one-time</a:t>
            </a:r>
            <a:r>
              <a:rPr lang="en-CA" dirty="0"/>
              <a:t> fee plus an </a:t>
            </a:r>
            <a:r>
              <a:rPr lang="en-CA" b="1" dirty="0"/>
              <a:t>operating</a:t>
            </a:r>
            <a:r>
              <a:rPr lang="en-CA" dirty="0"/>
              <a:t> fee. This will be typical for the cloud-hosted HIE services and for façades and integrations to legacy solutions.</a:t>
            </a:r>
          </a:p>
          <a:p>
            <a:r>
              <a:rPr lang="en-CA" dirty="0"/>
              <a:t>Adoption costs will be driven by the number of:</a:t>
            </a:r>
          </a:p>
          <a:p>
            <a:pPr lvl="1"/>
            <a:r>
              <a:rPr lang="en-CA" b="1" dirty="0"/>
              <a:t>Clients</a:t>
            </a:r>
            <a:r>
              <a:rPr lang="en-CA" dirty="0"/>
              <a:t> – health ID “credential” to be issued at first care visit, and regularly refreshed</a:t>
            </a:r>
          </a:p>
          <a:p>
            <a:pPr lvl="1"/>
            <a:r>
              <a:rPr lang="en-CA" b="1" dirty="0"/>
              <a:t>Facilities</a:t>
            </a:r>
            <a:r>
              <a:rPr lang="en-CA" dirty="0"/>
              <a:t> – attributes collected and regularly refreshed; POS solutions implemented and operated</a:t>
            </a:r>
          </a:p>
          <a:p>
            <a:pPr lvl="1"/>
            <a:r>
              <a:rPr lang="en-CA" b="1" dirty="0"/>
              <a:t>Care providers </a:t>
            </a:r>
            <a:r>
              <a:rPr lang="en-CA" dirty="0"/>
              <a:t>– attributes collected and regularly refreshed</a:t>
            </a:r>
          </a:p>
          <a:p>
            <a:pPr lvl="1"/>
            <a:r>
              <a:rPr lang="en-CA" dirty="0"/>
              <a:t>terminology </a:t>
            </a:r>
            <a:r>
              <a:rPr lang="en-CA" b="1" dirty="0"/>
              <a:t>updates</a:t>
            </a:r>
            <a:r>
              <a:rPr lang="en-CA" dirty="0"/>
              <a:t> – code lists published, and POS solutions updated</a:t>
            </a:r>
          </a:p>
          <a:p>
            <a:pPr lvl="1"/>
            <a:r>
              <a:rPr lang="en-CA" dirty="0"/>
              <a:t>indicator report </a:t>
            </a:r>
            <a:r>
              <a:rPr lang="en-CA" b="1" dirty="0"/>
              <a:t>submissions.</a:t>
            </a:r>
          </a:p>
          <a:p>
            <a:r>
              <a:rPr lang="en-CA" b="1" dirty="0"/>
              <a:t>Costs</a:t>
            </a:r>
            <a:r>
              <a:rPr lang="en-CA" dirty="0"/>
              <a:t> will accrue immediately, but </a:t>
            </a:r>
            <a:r>
              <a:rPr lang="en-CA" b="1" dirty="0"/>
              <a:t>benefits</a:t>
            </a:r>
            <a:r>
              <a:rPr lang="en-CA" dirty="0"/>
              <a:t> will not accrue until “</a:t>
            </a:r>
            <a:r>
              <a:rPr lang="en-CA" b="1" dirty="0"/>
              <a:t>critical mass</a:t>
            </a:r>
            <a:r>
              <a:rPr lang="en-CA" dirty="0"/>
              <a:t>” is reached – this is an incentive to implement </a:t>
            </a:r>
            <a:r>
              <a:rPr lang="en-CA" b="1" dirty="0"/>
              <a:t>quickly</a:t>
            </a:r>
            <a:r>
              <a:rPr lang="en-CA" dirty="0"/>
              <a:t>.</a:t>
            </a:r>
          </a:p>
          <a:p>
            <a:r>
              <a:rPr lang="en-CA" b="1" dirty="0"/>
              <a:t>Inflation</a:t>
            </a:r>
            <a:r>
              <a:rPr lang="en-CA" dirty="0"/>
              <a:t>, if it is high, adds a further incentive to go quickly.</a:t>
            </a:r>
          </a:p>
          <a:p>
            <a:r>
              <a:rPr lang="en-CA" dirty="0"/>
              <a:t>Ongoing </a:t>
            </a:r>
            <a:r>
              <a:rPr lang="en-CA" b="1" dirty="0"/>
              <a:t>governance and management costs </a:t>
            </a:r>
            <a:r>
              <a:rPr lang="en-CA" dirty="0"/>
              <a:t>must be accounted for.</a:t>
            </a:r>
          </a:p>
        </p:txBody>
      </p:sp>
      <p:sp>
        <p:nvSpPr>
          <p:cNvPr id="4" name="Slide Number Placeholder 3">
            <a:extLst>
              <a:ext uri="{FF2B5EF4-FFF2-40B4-BE49-F238E27FC236}">
                <a16:creationId xmlns:a16="http://schemas.microsoft.com/office/drawing/2014/main" id="{ED6581B4-5617-C43F-3FB3-15FB20FE7136}"/>
              </a:ext>
            </a:extLst>
          </p:cNvPr>
          <p:cNvSpPr>
            <a:spLocks noGrp="1"/>
          </p:cNvSpPr>
          <p:nvPr>
            <p:ph type="sldNum" sz="quarter" idx="12"/>
          </p:nvPr>
        </p:nvSpPr>
        <p:spPr/>
        <p:txBody>
          <a:bodyPr/>
          <a:lstStyle/>
          <a:p>
            <a:fld id="{6734F48E-A456-4E2F-B17E-509464F7A050}" type="slidenum">
              <a:rPr lang="en-CA" smtClean="0"/>
              <a:pPr/>
              <a:t>57</a:t>
            </a:fld>
            <a:endParaRPr lang="en-CA"/>
          </a:p>
        </p:txBody>
      </p:sp>
    </p:spTree>
    <p:extLst>
      <p:ext uri="{BB962C8B-B14F-4D97-AF65-F5344CB8AC3E}">
        <p14:creationId xmlns:p14="http://schemas.microsoft.com/office/powerpoint/2010/main" val="2468219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28B4FD-9291-CEDF-0F76-D39D8773A94C}"/>
              </a:ext>
            </a:extLst>
          </p:cNvPr>
          <p:cNvSpPr txBox="1"/>
          <p:nvPr/>
        </p:nvSpPr>
        <p:spPr>
          <a:xfrm>
            <a:off x="1380564" y="670021"/>
            <a:ext cx="6264695" cy="5693866"/>
          </a:xfrm>
          <a:prstGeom prst="rect">
            <a:avLst/>
          </a:prstGeom>
          <a:noFill/>
        </p:spPr>
        <p:txBody>
          <a:bodyPr wrap="square" rtlCol="0">
            <a:spAutoFit/>
          </a:bodyPr>
          <a:lstStyle/>
          <a:p>
            <a:r>
              <a:rPr lang="en-CA" sz="2800" dirty="0">
                <a:solidFill>
                  <a:schemeClr val="tx2"/>
                </a:solidFill>
                <a:latin typeface="Candara" panose="020E0502030303020204" pitchFamily="34" charset="0"/>
              </a:rPr>
              <a:t>Implementing the </a:t>
            </a:r>
            <a:r>
              <a:rPr lang="en-CA" sz="2800" b="1" dirty="0">
                <a:solidFill>
                  <a:schemeClr val="tx2"/>
                </a:solidFill>
                <a:latin typeface="Candara" panose="020E0502030303020204" pitchFamily="34" charset="0"/>
              </a:rPr>
              <a:t>HIE </a:t>
            </a:r>
            <a:r>
              <a:rPr lang="en-CA" sz="2800" b="1" u="sng" dirty="0">
                <a:solidFill>
                  <a:schemeClr val="tx2"/>
                </a:solidFill>
                <a:latin typeface="Candara" panose="020E0502030303020204" pitchFamily="34" charset="0"/>
              </a:rPr>
              <a:t>first</a:t>
            </a:r>
            <a:r>
              <a:rPr lang="en-CA" sz="2800" b="1" dirty="0">
                <a:solidFill>
                  <a:schemeClr val="tx2"/>
                </a:solidFill>
                <a:latin typeface="Candara" panose="020E0502030303020204" pitchFamily="34" charset="0"/>
              </a:rPr>
              <a:t> </a:t>
            </a:r>
            <a:r>
              <a:rPr lang="en-CA" sz="2800" dirty="0">
                <a:solidFill>
                  <a:schemeClr val="tx2"/>
                </a:solidFill>
                <a:latin typeface="Candara" panose="020E0502030303020204" pitchFamily="34" charset="0"/>
              </a:rPr>
              <a:t>addresses the </a:t>
            </a:r>
            <a:r>
              <a:rPr lang="en-CA" sz="2800" b="1" dirty="0">
                <a:solidFill>
                  <a:schemeClr val="tx2"/>
                </a:solidFill>
                <a:latin typeface="Candara" panose="020E0502030303020204" pitchFamily="34" charset="0"/>
              </a:rPr>
              <a:t>permutation and combinations </a:t>
            </a:r>
            <a:r>
              <a:rPr lang="en-CA" sz="2800" dirty="0">
                <a:solidFill>
                  <a:schemeClr val="tx2"/>
                </a:solidFill>
                <a:latin typeface="Candara" panose="020E0502030303020204" pitchFamily="34" charset="0"/>
              </a:rPr>
              <a:t>problem associated with</a:t>
            </a:r>
            <a:r>
              <a:rPr lang="en-CA" sz="2800" b="1" dirty="0">
                <a:solidFill>
                  <a:schemeClr val="tx2"/>
                </a:solidFill>
                <a:latin typeface="Candara" panose="020E0502030303020204" pitchFamily="34" charset="0"/>
              </a:rPr>
              <a:t> </a:t>
            </a:r>
            <a:r>
              <a:rPr lang="en-CA" sz="2800" dirty="0">
                <a:solidFill>
                  <a:schemeClr val="tx2"/>
                </a:solidFill>
                <a:latin typeface="Candara" panose="020E0502030303020204" pitchFamily="34" charset="0"/>
              </a:rPr>
              <a:t>of point-to-point data sharing.</a:t>
            </a:r>
          </a:p>
          <a:p>
            <a:endParaRPr lang="en-CA" sz="2800" dirty="0">
              <a:solidFill>
                <a:schemeClr val="tx2"/>
              </a:solidFill>
              <a:latin typeface="Candara" panose="020E0502030303020204" pitchFamily="34" charset="0"/>
            </a:endParaRPr>
          </a:p>
          <a:p>
            <a:endParaRPr lang="en-CA" sz="2800" dirty="0">
              <a:solidFill>
                <a:schemeClr val="tx2"/>
              </a:solidFill>
              <a:latin typeface="Candara" panose="020E0502030303020204" pitchFamily="34" charset="0"/>
            </a:endParaRPr>
          </a:p>
          <a:p>
            <a:r>
              <a:rPr lang="en-CA" sz="2800" dirty="0">
                <a:solidFill>
                  <a:schemeClr val="tx2"/>
                </a:solidFill>
                <a:latin typeface="Candara" panose="020E0502030303020204" pitchFamily="34" charset="0"/>
              </a:rPr>
              <a:t>Every new point of care that connects to the network can </a:t>
            </a:r>
            <a:r>
              <a:rPr lang="en-CA" sz="2800" b="1" dirty="0">
                <a:solidFill>
                  <a:schemeClr val="tx2"/>
                </a:solidFill>
                <a:latin typeface="Candara" panose="020E0502030303020204" pitchFamily="34" charset="0"/>
              </a:rPr>
              <a:t>immediately share health data</a:t>
            </a:r>
            <a:r>
              <a:rPr lang="en-CA" sz="2800" dirty="0">
                <a:solidFill>
                  <a:schemeClr val="tx2"/>
                </a:solidFill>
                <a:latin typeface="Candara" panose="020E0502030303020204" pitchFamily="34" charset="0"/>
              </a:rPr>
              <a:t> with </a:t>
            </a:r>
            <a:r>
              <a:rPr lang="en-CA" sz="2800" i="1" dirty="0">
                <a:solidFill>
                  <a:schemeClr val="tx2"/>
                </a:solidFill>
                <a:latin typeface="Candara" panose="020E0502030303020204" pitchFamily="34" charset="0"/>
              </a:rPr>
              <a:t>every other point </a:t>
            </a:r>
            <a:r>
              <a:rPr lang="en-CA" sz="2800" dirty="0">
                <a:solidFill>
                  <a:schemeClr val="tx2"/>
                </a:solidFill>
                <a:latin typeface="Candara" panose="020E0502030303020204" pitchFamily="34" charset="0"/>
              </a:rPr>
              <a:t>that is already connected. This builds </a:t>
            </a:r>
            <a:r>
              <a:rPr lang="en-CA" sz="2800" b="1" dirty="0">
                <a:solidFill>
                  <a:schemeClr val="tx2"/>
                </a:solidFill>
                <a:latin typeface="Candara" panose="020E0502030303020204" pitchFamily="34" charset="0"/>
              </a:rPr>
              <a:t>geometrically increasing value </a:t>
            </a:r>
            <a:r>
              <a:rPr lang="en-CA" sz="2800" dirty="0">
                <a:solidFill>
                  <a:schemeClr val="tx2"/>
                </a:solidFill>
                <a:latin typeface="Candara" panose="020E0502030303020204" pitchFamily="34" charset="0"/>
              </a:rPr>
              <a:t>and </a:t>
            </a:r>
            <a:r>
              <a:rPr lang="en-CA" sz="2800" b="1" i="1" dirty="0">
                <a:solidFill>
                  <a:schemeClr val="tx2"/>
                </a:solidFill>
                <a:latin typeface="Candara" panose="020E0502030303020204" pitchFamily="34" charset="0"/>
              </a:rPr>
              <a:t>momentum</a:t>
            </a:r>
            <a:r>
              <a:rPr lang="en-CA" sz="2800" dirty="0">
                <a:solidFill>
                  <a:schemeClr val="tx2"/>
                </a:solidFill>
                <a:latin typeface="Candara" panose="020E0502030303020204" pitchFamily="34" charset="0"/>
              </a:rPr>
              <a:t> as the implementation progresses.</a:t>
            </a:r>
          </a:p>
        </p:txBody>
      </p:sp>
      <p:pic>
        <p:nvPicPr>
          <p:cNvPr id="5" name="Picture 2">
            <a:extLst>
              <a:ext uri="{FF2B5EF4-FFF2-40B4-BE49-F238E27FC236}">
                <a16:creationId xmlns:a16="http://schemas.microsoft.com/office/drawing/2014/main" id="{941CD8C8-DEDA-5400-C927-C5B1FAEAC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740" y="516197"/>
            <a:ext cx="4548424" cy="16446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4212CE2-B357-83E0-AC0B-2AEF070243E7}"/>
              </a:ext>
            </a:extLst>
          </p:cNvPr>
          <p:cNvGrpSpPr/>
          <p:nvPr/>
        </p:nvGrpSpPr>
        <p:grpSpPr>
          <a:xfrm>
            <a:off x="7675239" y="2406829"/>
            <a:ext cx="6447722" cy="5164355"/>
            <a:chOff x="6909171" y="2259244"/>
            <a:chExt cx="5002179" cy="4042484"/>
          </a:xfrm>
        </p:grpSpPr>
        <p:pic>
          <p:nvPicPr>
            <p:cNvPr id="7" name="Picture 6">
              <a:extLst>
                <a:ext uri="{FF2B5EF4-FFF2-40B4-BE49-F238E27FC236}">
                  <a16:creationId xmlns:a16="http://schemas.microsoft.com/office/drawing/2014/main" id="{F32538B4-BB73-109F-9BE5-EF2FD7834CB1}"/>
                </a:ext>
              </a:extLst>
            </p:cNvPr>
            <p:cNvPicPr>
              <a:picLocks noChangeAspect="1"/>
            </p:cNvPicPr>
            <p:nvPr/>
          </p:nvPicPr>
          <p:blipFill>
            <a:blip r:embed="rId3"/>
            <a:stretch>
              <a:fillRect/>
            </a:stretch>
          </p:blipFill>
          <p:spPr>
            <a:xfrm>
              <a:off x="6909171" y="2259244"/>
              <a:ext cx="4981540" cy="4042484"/>
            </a:xfrm>
            <a:prstGeom prst="rect">
              <a:avLst/>
            </a:prstGeom>
            <a:ln w="19050">
              <a:solidFill>
                <a:srgbClr val="061F80"/>
              </a:solidFill>
            </a:ln>
          </p:spPr>
        </p:pic>
        <p:sp>
          <p:nvSpPr>
            <p:cNvPr id="8" name="TextBox 7">
              <a:extLst>
                <a:ext uri="{FF2B5EF4-FFF2-40B4-BE49-F238E27FC236}">
                  <a16:creationId xmlns:a16="http://schemas.microsoft.com/office/drawing/2014/main" id="{CD269764-3760-0A84-8F34-8FADEDF5C932}"/>
                </a:ext>
              </a:extLst>
            </p:cNvPr>
            <p:cNvSpPr txBox="1"/>
            <p:nvPr/>
          </p:nvSpPr>
          <p:spPr>
            <a:xfrm>
              <a:off x="9121003" y="2477735"/>
              <a:ext cx="2529570" cy="650477"/>
            </a:xfrm>
            <a:prstGeom prst="rect">
              <a:avLst/>
            </a:prstGeom>
            <a:noFill/>
          </p:spPr>
          <p:txBody>
            <a:bodyPr wrap="none" rtlCol="0">
              <a:spAutoFit/>
            </a:bodyPr>
            <a:lstStyle/>
            <a:p>
              <a:pPr algn="r"/>
              <a:r>
                <a:rPr lang="en-CA" sz="2400" dirty="0">
                  <a:solidFill>
                    <a:srgbClr val="740937"/>
                  </a:solidFill>
                </a:rPr>
                <a:t>Number of Data Sharing </a:t>
              </a:r>
            </a:p>
            <a:p>
              <a:pPr algn="r"/>
              <a:r>
                <a:rPr lang="en-CA" sz="2400" dirty="0">
                  <a:solidFill>
                    <a:srgbClr val="740937"/>
                  </a:solidFill>
                </a:rPr>
                <a:t>Connections (</a:t>
              </a:r>
              <a:r>
                <a:rPr lang="en-CA" sz="2400" b="1" dirty="0">
                  <a:solidFill>
                    <a:srgbClr val="740937"/>
                  </a:solidFill>
                </a:rPr>
                <a:t>value</a:t>
              </a:r>
              <a:r>
                <a:rPr lang="en-CA" sz="2400" dirty="0">
                  <a:solidFill>
                    <a:srgbClr val="740937"/>
                  </a:solidFill>
                </a:rPr>
                <a:t>)     </a:t>
              </a:r>
            </a:p>
          </p:txBody>
        </p:sp>
        <p:sp>
          <p:nvSpPr>
            <p:cNvPr id="9" name="TextBox 8">
              <a:extLst>
                <a:ext uri="{FF2B5EF4-FFF2-40B4-BE49-F238E27FC236}">
                  <a16:creationId xmlns:a16="http://schemas.microsoft.com/office/drawing/2014/main" id="{7F6E9B1D-794E-5B3A-1C89-F35F32A9CA79}"/>
                </a:ext>
              </a:extLst>
            </p:cNvPr>
            <p:cNvSpPr txBox="1"/>
            <p:nvPr/>
          </p:nvSpPr>
          <p:spPr>
            <a:xfrm>
              <a:off x="9268611" y="5161377"/>
              <a:ext cx="2642739" cy="650477"/>
            </a:xfrm>
            <a:prstGeom prst="rect">
              <a:avLst/>
            </a:prstGeom>
            <a:noFill/>
          </p:spPr>
          <p:txBody>
            <a:bodyPr wrap="none" rtlCol="0">
              <a:spAutoFit/>
            </a:bodyPr>
            <a:lstStyle/>
            <a:p>
              <a:pPr algn="ctr"/>
              <a:r>
                <a:rPr lang="en-CA" sz="2400" dirty="0">
                  <a:solidFill>
                    <a:srgbClr val="061F80"/>
                  </a:solidFill>
                </a:rPr>
                <a:t>Number of Points of Care </a:t>
              </a:r>
            </a:p>
            <a:p>
              <a:pPr algn="ctr"/>
              <a:r>
                <a:rPr lang="en-CA" sz="2400" dirty="0">
                  <a:solidFill>
                    <a:srgbClr val="061F80"/>
                  </a:solidFill>
                </a:rPr>
                <a:t>on the national HIE (</a:t>
              </a:r>
              <a:r>
                <a:rPr lang="en-CA" sz="2400" b="1" dirty="0">
                  <a:solidFill>
                    <a:srgbClr val="061F80"/>
                  </a:solidFill>
                </a:rPr>
                <a:t>cost</a:t>
              </a:r>
              <a:r>
                <a:rPr lang="en-CA" sz="2400" dirty="0">
                  <a:solidFill>
                    <a:srgbClr val="061F80"/>
                  </a:solidFill>
                </a:rPr>
                <a:t>)</a:t>
              </a:r>
            </a:p>
          </p:txBody>
        </p:sp>
      </p:grpSp>
      <p:cxnSp>
        <p:nvCxnSpPr>
          <p:cNvPr id="10" name="Straight Connector 9">
            <a:extLst>
              <a:ext uri="{FF2B5EF4-FFF2-40B4-BE49-F238E27FC236}">
                <a16:creationId xmlns:a16="http://schemas.microsoft.com/office/drawing/2014/main" id="{6DEDD4C0-9C07-C07C-774E-3AF60B4C9919}"/>
              </a:ext>
            </a:extLst>
          </p:cNvPr>
          <p:cNvCxnSpPr>
            <a:cxnSpLocks/>
          </p:cNvCxnSpPr>
          <p:nvPr/>
        </p:nvCxnSpPr>
        <p:spPr>
          <a:xfrm>
            <a:off x="9181080" y="601848"/>
            <a:ext cx="1693889" cy="143905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0AA2E7-2644-FC60-5257-6996BDBB3668}"/>
              </a:ext>
            </a:extLst>
          </p:cNvPr>
          <p:cNvCxnSpPr>
            <a:cxnSpLocks/>
          </p:cNvCxnSpPr>
          <p:nvPr/>
        </p:nvCxnSpPr>
        <p:spPr>
          <a:xfrm flipV="1">
            <a:off x="9211061" y="631828"/>
            <a:ext cx="1633928" cy="1439056"/>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5955B3-9FB8-BB31-8068-90A2356250CB}"/>
              </a:ext>
            </a:extLst>
          </p:cNvPr>
          <p:cNvSpPr txBox="1"/>
          <p:nvPr/>
        </p:nvSpPr>
        <p:spPr>
          <a:xfrm>
            <a:off x="12069959" y="1111545"/>
            <a:ext cx="611065" cy="461665"/>
          </a:xfrm>
          <a:prstGeom prst="rect">
            <a:avLst/>
          </a:prstGeom>
          <a:solidFill>
            <a:schemeClr val="bg1"/>
          </a:solidFill>
        </p:spPr>
        <p:txBody>
          <a:bodyPr wrap="none" rtlCol="0">
            <a:spAutoFit/>
          </a:bodyPr>
          <a:lstStyle/>
          <a:p>
            <a:pPr algn="l"/>
            <a:r>
              <a:rPr lang="en-CA" sz="2400" b="1" dirty="0">
                <a:solidFill>
                  <a:schemeClr val="tx2"/>
                </a:solidFill>
              </a:rPr>
              <a:t>HIE</a:t>
            </a:r>
          </a:p>
        </p:txBody>
      </p:sp>
    </p:spTree>
    <p:extLst>
      <p:ext uri="{BB962C8B-B14F-4D97-AF65-F5344CB8AC3E}">
        <p14:creationId xmlns:p14="http://schemas.microsoft.com/office/powerpoint/2010/main" val="1722956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C3A436-D88E-966F-60AB-1E6ABEEB0AA3}"/>
              </a:ext>
            </a:extLst>
          </p:cNvPr>
          <p:cNvCxnSpPr>
            <a:cxnSpLocks/>
          </p:cNvCxnSpPr>
          <p:nvPr/>
        </p:nvCxnSpPr>
        <p:spPr>
          <a:xfrm flipV="1">
            <a:off x="11059616" y="2856384"/>
            <a:ext cx="1656184" cy="296196"/>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421582-9E02-1AB0-C4C5-E5CAD56F8094}"/>
              </a:ext>
            </a:extLst>
          </p:cNvPr>
          <p:cNvCxnSpPr>
            <a:cxnSpLocks/>
          </p:cNvCxnSpPr>
          <p:nvPr/>
        </p:nvCxnSpPr>
        <p:spPr>
          <a:xfrm>
            <a:off x="11059616" y="3263762"/>
            <a:ext cx="1575612" cy="871694"/>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8F459B-2514-84A8-3A0C-BDE5685EB42C}"/>
              </a:ext>
            </a:extLst>
          </p:cNvPr>
          <p:cNvCxnSpPr>
            <a:cxnSpLocks/>
          </p:cNvCxnSpPr>
          <p:nvPr/>
        </p:nvCxnSpPr>
        <p:spPr>
          <a:xfrm flipV="1">
            <a:off x="12691966" y="2856384"/>
            <a:ext cx="311866" cy="1279072"/>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FBC39A5-2A15-ABE1-5D03-4C3C4EAE0917}"/>
              </a:ext>
            </a:extLst>
          </p:cNvPr>
          <p:cNvSpPr>
            <a:spLocks noGrp="1"/>
          </p:cNvSpPr>
          <p:nvPr>
            <p:ph type="title"/>
          </p:nvPr>
        </p:nvSpPr>
        <p:spPr/>
        <p:txBody>
          <a:bodyPr>
            <a:normAutofit fontScale="90000"/>
          </a:bodyPr>
          <a:lstStyle/>
          <a:p>
            <a:r>
              <a:rPr lang="en-CA" i="1" dirty="0"/>
              <a:t>Buy vs Build</a:t>
            </a:r>
            <a:r>
              <a:rPr lang="en-CA" dirty="0"/>
              <a:t> HIE </a:t>
            </a:r>
            <a:r>
              <a:rPr lang="en-CA" b="1" dirty="0"/>
              <a:t>infrastructure</a:t>
            </a:r>
            <a:r>
              <a:rPr lang="en-CA" dirty="0"/>
              <a:t> options</a:t>
            </a:r>
          </a:p>
        </p:txBody>
      </p:sp>
      <p:sp>
        <p:nvSpPr>
          <p:cNvPr id="2" name="Slide Number Placeholder 1">
            <a:extLst>
              <a:ext uri="{FF2B5EF4-FFF2-40B4-BE49-F238E27FC236}">
                <a16:creationId xmlns:a16="http://schemas.microsoft.com/office/drawing/2014/main" id="{C76EA0C2-A116-AD33-8E50-176FA739A88A}"/>
              </a:ext>
            </a:extLst>
          </p:cNvPr>
          <p:cNvSpPr>
            <a:spLocks noGrp="1"/>
          </p:cNvSpPr>
          <p:nvPr>
            <p:ph type="sldNum" sz="quarter" idx="12"/>
          </p:nvPr>
        </p:nvSpPr>
        <p:spPr/>
        <p:txBody>
          <a:bodyPr/>
          <a:lstStyle/>
          <a:p>
            <a:fld id="{6734F48E-A456-4E2F-B17E-509464F7A050}" type="slidenum">
              <a:rPr lang="en-CA" smtClean="0"/>
              <a:pPr/>
              <a:t>59</a:t>
            </a:fld>
            <a:endParaRPr lang="en-CA"/>
          </a:p>
        </p:txBody>
      </p:sp>
      <p:sp>
        <p:nvSpPr>
          <p:cNvPr id="6" name="Cloud 5">
            <a:extLst>
              <a:ext uri="{FF2B5EF4-FFF2-40B4-BE49-F238E27FC236}">
                <a16:creationId xmlns:a16="http://schemas.microsoft.com/office/drawing/2014/main" id="{600E4AFF-13E1-3269-0AE3-C85CB11962AE}"/>
              </a:ext>
            </a:extLst>
          </p:cNvPr>
          <p:cNvSpPr/>
          <p:nvPr/>
        </p:nvSpPr>
        <p:spPr>
          <a:xfrm>
            <a:off x="2923388" y="2458616"/>
            <a:ext cx="1295468" cy="936104"/>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7" name="Cloud 6">
            <a:extLst>
              <a:ext uri="{FF2B5EF4-FFF2-40B4-BE49-F238E27FC236}">
                <a16:creationId xmlns:a16="http://schemas.microsoft.com/office/drawing/2014/main" id="{7A4CD618-C93D-F267-27AF-9956F23D5A5F}"/>
              </a:ext>
            </a:extLst>
          </p:cNvPr>
          <p:cNvSpPr/>
          <p:nvPr/>
        </p:nvSpPr>
        <p:spPr>
          <a:xfrm>
            <a:off x="1626568" y="3106688"/>
            <a:ext cx="1072832" cy="792088"/>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5" name="Cloud 4">
            <a:extLst>
              <a:ext uri="{FF2B5EF4-FFF2-40B4-BE49-F238E27FC236}">
                <a16:creationId xmlns:a16="http://schemas.microsoft.com/office/drawing/2014/main" id="{87EE1D9F-FE69-55E5-767F-878959C7153A}"/>
              </a:ext>
            </a:extLst>
          </p:cNvPr>
          <p:cNvSpPr/>
          <p:nvPr/>
        </p:nvSpPr>
        <p:spPr>
          <a:xfrm>
            <a:off x="939862"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Infrastructure-as-a-Service (IaaS)</a:t>
            </a:r>
          </a:p>
        </p:txBody>
      </p:sp>
      <p:sp>
        <p:nvSpPr>
          <p:cNvPr id="8" name="TextBox 7">
            <a:extLst>
              <a:ext uri="{FF2B5EF4-FFF2-40B4-BE49-F238E27FC236}">
                <a16:creationId xmlns:a16="http://schemas.microsoft.com/office/drawing/2014/main" id="{05541CCC-5337-A760-E6AA-0B950FAFECAF}"/>
              </a:ext>
            </a:extLst>
          </p:cNvPr>
          <p:cNvSpPr txBox="1"/>
          <p:nvPr/>
        </p:nvSpPr>
        <p:spPr>
          <a:xfrm>
            <a:off x="1050504" y="4834880"/>
            <a:ext cx="4176464" cy="2246769"/>
          </a:xfrm>
          <a:prstGeom prst="rect">
            <a:avLst/>
          </a:prstGeom>
          <a:noFill/>
        </p:spPr>
        <p:txBody>
          <a:bodyPr wrap="square" rtlCol="0">
            <a:spAutoFit/>
          </a:bodyPr>
          <a:lstStyle/>
          <a:p>
            <a:pPr algn="l"/>
            <a:r>
              <a:rPr lang="en-CA" sz="2000" dirty="0">
                <a:solidFill>
                  <a:schemeClr val="tx2"/>
                </a:solidFill>
              </a:rPr>
              <a:t>Hybrid cloud Infrastructure-as-a-Service (</a:t>
            </a:r>
            <a:r>
              <a:rPr lang="en-CA" sz="2000" b="1" dirty="0">
                <a:solidFill>
                  <a:schemeClr val="tx2"/>
                </a:solidFill>
              </a:rPr>
              <a:t>IaaS</a:t>
            </a:r>
            <a:r>
              <a:rPr lang="en-CA" sz="2000" dirty="0">
                <a:solidFill>
                  <a:schemeClr val="tx2"/>
                </a:solidFill>
              </a:rPr>
              <a:t>) offering procured as a long-term contract from a credible cloud service provider. Multiple hosted services (including legacy solutions) packaged and operated as a single service for a monthly fee. </a:t>
            </a:r>
          </a:p>
        </p:txBody>
      </p:sp>
      <p:sp>
        <p:nvSpPr>
          <p:cNvPr id="9" name="Cloud 8">
            <a:extLst>
              <a:ext uri="{FF2B5EF4-FFF2-40B4-BE49-F238E27FC236}">
                <a16:creationId xmlns:a16="http://schemas.microsoft.com/office/drawing/2014/main" id="{E6E41DB6-6F4F-3532-E617-1199E76AEF71}"/>
              </a:ext>
            </a:extLst>
          </p:cNvPr>
          <p:cNvSpPr/>
          <p:nvPr/>
        </p:nvSpPr>
        <p:spPr>
          <a:xfrm>
            <a:off x="5442992"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“Private” Cloud</a:t>
            </a:r>
          </a:p>
        </p:txBody>
      </p:sp>
      <p:sp>
        <p:nvSpPr>
          <p:cNvPr id="10" name="TextBox 9">
            <a:extLst>
              <a:ext uri="{FF2B5EF4-FFF2-40B4-BE49-F238E27FC236}">
                <a16:creationId xmlns:a16="http://schemas.microsoft.com/office/drawing/2014/main" id="{99582C31-A39E-7895-EB07-A4E1685E3D84}"/>
              </a:ext>
            </a:extLst>
          </p:cNvPr>
          <p:cNvSpPr txBox="1"/>
          <p:nvPr/>
        </p:nvSpPr>
        <p:spPr>
          <a:xfrm>
            <a:off x="5563174" y="4834880"/>
            <a:ext cx="4176464" cy="1938992"/>
          </a:xfrm>
          <a:prstGeom prst="rect">
            <a:avLst/>
          </a:prstGeom>
          <a:noFill/>
        </p:spPr>
        <p:txBody>
          <a:bodyPr wrap="square" rtlCol="0">
            <a:spAutoFit/>
          </a:bodyPr>
          <a:lstStyle/>
          <a:p>
            <a:pPr algn="l"/>
            <a:r>
              <a:rPr lang="en-CA" sz="2000" dirty="0">
                <a:solidFill>
                  <a:schemeClr val="tx2"/>
                </a:solidFill>
              </a:rPr>
              <a:t>HIE solution stack built by a credible service provider. License fees and annual maintenance fees may apply. Entire HIE stack is hosted on an infrastructure operated and maintained by MOH.</a:t>
            </a:r>
          </a:p>
        </p:txBody>
      </p:sp>
      <p:sp>
        <p:nvSpPr>
          <p:cNvPr id="11" name="Cloud 10">
            <a:extLst>
              <a:ext uri="{FF2B5EF4-FFF2-40B4-BE49-F238E27FC236}">
                <a16:creationId xmlns:a16="http://schemas.microsoft.com/office/drawing/2014/main" id="{F2C3303B-6627-D9B3-3C24-82EF223D807A}"/>
              </a:ext>
            </a:extLst>
          </p:cNvPr>
          <p:cNvSpPr/>
          <p:nvPr/>
        </p:nvSpPr>
        <p:spPr>
          <a:xfrm>
            <a:off x="9750396" y="2579112"/>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2" name="Cloud 11">
            <a:extLst>
              <a:ext uri="{FF2B5EF4-FFF2-40B4-BE49-F238E27FC236}">
                <a16:creationId xmlns:a16="http://schemas.microsoft.com/office/drawing/2014/main" id="{0DEB23FA-0932-ED40-4934-DB50566DC715}"/>
              </a:ext>
            </a:extLst>
          </p:cNvPr>
          <p:cNvSpPr/>
          <p:nvPr/>
        </p:nvSpPr>
        <p:spPr>
          <a:xfrm>
            <a:off x="12098774" y="2004476"/>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3" name="Cloud 12">
            <a:extLst>
              <a:ext uri="{FF2B5EF4-FFF2-40B4-BE49-F238E27FC236}">
                <a16:creationId xmlns:a16="http://schemas.microsoft.com/office/drawing/2014/main" id="{1F1076A5-45DB-ACC7-E684-6C4FB2456589}"/>
              </a:ext>
            </a:extLst>
          </p:cNvPr>
          <p:cNvSpPr/>
          <p:nvPr/>
        </p:nvSpPr>
        <p:spPr>
          <a:xfrm>
            <a:off x="12139736" y="3720479"/>
            <a:ext cx="990984" cy="788641"/>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21" name="TextBox 20">
            <a:extLst>
              <a:ext uri="{FF2B5EF4-FFF2-40B4-BE49-F238E27FC236}">
                <a16:creationId xmlns:a16="http://schemas.microsoft.com/office/drawing/2014/main" id="{935C496A-A9BB-E140-37D7-3F14ED5516F9}"/>
              </a:ext>
            </a:extLst>
          </p:cNvPr>
          <p:cNvSpPr txBox="1"/>
          <p:nvPr/>
        </p:nvSpPr>
        <p:spPr>
          <a:xfrm>
            <a:off x="9826916" y="4834880"/>
            <a:ext cx="4176464" cy="1631216"/>
          </a:xfrm>
          <a:prstGeom prst="rect">
            <a:avLst/>
          </a:prstGeom>
          <a:noFill/>
        </p:spPr>
        <p:txBody>
          <a:bodyPr wrap="square" rtlCol="0">
            <a:spAutoFit/>
          </a:bodyPr>
          <a:lstStyle/>
          <a:p>
            <a:pPr algn="l"/>
            <a:r>
              <a:rPr lang="en-CA" sz="2000" dirty="0">
                <a:solidFill>
                  <a:schemeClr val="tx2"/>
                </a:solidFill>
              </a:rPr>
              <a:t>Stick-built HIE solution with a software stack constructed and maintained by MOH. HIE elements are hosted on infrastructure operated and maintained by MOH.</a:t>
            </a:r>
          </a:p>
        </p:txBody>
      </p:sp>
      <p:sp>
        <p:nvSpPr>
          <p:cNvPr id="22" name="TextBox 21">
            <a:extLst>
              <a:ext uri="{FF2B5EF4-FFF2-40B4-BE49-F238E27FC236}">
                <a16:creationId xmlns:a16="http://schemas.microsoft.com/office/drawing/2014/main" id="{169C813A-682E-0F35-91DE-E99A0B007882}"/>
              </a:ext>
            </a:extLst>
          </p:cNvPr>
          <p:cNvSpPr txBox="1"/>
          <p:nvPr/>
        </p:nvSpPr>
        <p:spPr>
          <a:xfrm>
            <a:off x="10987608" y="2984321"/>
            <a:ext cx="1967205" cy="461665"/>
          </a:xfrm>
          <a:prstGeom prst="rect">
            <a:avLst/>
          </a:prstGeom>
          <a:noFill/>
        </p:spPr>
        <p:txBody>
          <a:bodyPr wrap="none" rtlCol="0">
            <a:spAutoFit/>
          </a:bodyPr>
          <a:lstStyle/>
          <a:p>
            <a:pPr algn="l"/>
            <a:r>
              <a:rPr lang="en-CA" sz="2400" b="1" dirty="0">
                <a:solidFill>
                  <a:schemeClr val="tx2"/>
                </a:solidFill>
              </a:rPr>
              <a:t>Stick-built HIE</a:t>
            </a:r>
          </a:p>
        </p:txBody>
      </p:sp>
    </p:spTree>
    <p:extLst>
      <p:ext uri="{BB962C8B-B14F-4D97-AF65-F5344CB8AC3E}">
        <p14:creationId xmlns:p14="http://schemas.microsoft.com/office/powerpoint/2010/main" val="181594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are the current policies?</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p:txBody>
          <a:bodyPr>
            <a:normAutofit/>
          </a:bodyPr>
          <a:lstStyle/>
          <a:p>
            <a:r>
              <a:rPr lang="en-CA" dirty="0"/>
              <a:t>&lt;leverage a desk review and pre-workshop interviews with MOH to determine the current government policies related to personal data privacy and consent management.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spTree>
    <p:extLst>
      <p:ext uri="{BB962C8B-B14F-4D97-AF65-F5344CB8AC3E}">
        <p14:creationId xmlns:p14="http://schemas.microsoft.com/office/powerpoint/2010/main" val="2245878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A135-D007-AB75-D04F-483FCA78C9C1}"/>
              </a:ext>
            </a:extLst>
          </p:cNvPr>
          <p:cNvSpPr>
            <a:spLocks noGrp="1"/>
          </p:cNvSpPr>
          <p:nvPr>
            <p:ph type="title"/>
          </p:nvPr>
        </p:nvSpPr>
        <p:spPr/>
        <p:txBody>
          <a:bodyPr/>
          <a:lstStyle/>
          <a:p>
            <a:r>
              <a:rPr lang="en-CA" dirty="0"/>
              <a:t>Health ID </a:t>
            </a:r>
            <a:r>
              <a:rPr lang="en-CA" b="1" dirty="0"/>
              <a:t>credential </a:t>
            </a:r>
            <a:r>
              <a:rPr lang="en-CA" dirty="0"/>
              <a:t>options</a:t>
            </a:r>
          </a:p>
        </p:txBody>
      </p:sp>
      <p:sp>
        <p:nvSpPr>
          <p:cNvPr id="3" name="Slide Number Placeholder 2">
            <a:extLst>
              <a:ext uri="{FF2B5EF4-FFF2-40B4-BE49-F238E27FC236}">
                <a16:creationId xmlns:a16="http://schemas.microsoft.com/office/drawing/2014/main" id="{2601E12F-B3B1-8B85-342D-6DE4DB5C69D5}"/>
              </a:ext>
            </a:extLst>
          </p:cNvPr>
          <p:cNvSpPr>
            <a:spLocks noGrp="1"/>
          </p:cNvSpPr>
          <p:nvPr>
            <p:ph type="sldNum" sz="quarter" idx="12"/>
          </p:nvPr>
        </p:nvSpPr>
        <p:spPr/>
        <p:txBody>
          <a:bodyPr/>
          <a:lstStyle/>
          <a:p>
            <a:fld id="{6734F48E-A456-4E2F-B17E-509464F7A050}" type="slidenum">
              <a:rPr lang="en-CA" smtClean="0"/>
              <a:pPr/>
              <a:t>60</a:t>
            </a:fld>
            <a:endParaRPr lang="en-CA"/>
          </a:p>
        </p:txBody>
      </p:sp>
      <p:sp>
        <p:nvSpPr>
          <p:cNvPr id="4" name="Rectangle 3">
            <a:extLst>
              <a:ext uri="{FF2B5EF4-FFF2-40B4-BE49-F238E27FC236}">
                <a16:creationId xmlns:a16="http://schemas.microsoft.com/office/drawing/2014/main" id="{A306D620-CE5D-248E-D4D8-B6E5C12945C5}"/>
              </a:ext>
            </a:extLst>
          </p:cNvPr>
          <p:cNvSpPr/>
          <p:nvPr/>
        </p:nvSpPr>
        <p:spPr>
          <a:xfrm>
            <a:off x="1432108" y="2314600"/>
            <a:ext cx="3168352"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 name="Graphic 5" descr="Qr Code with solid fill">
            <a:extLst>
              <a:ext uri="{FF2B5EF4-FFF2-40B4-BE49-F238E27FC236}">
                <a16:creationId xmlns:a16="http://schemas.microsoft.com/office/drawing/2014/main" id="{AA0C8FFC-2239-0D37-754D-9A33F5CCE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0308" y="2514608"/>
            <a:ext cx="664088" cy="700092"/>
          </a:xfrm>
          <a:prstGeom prst="rect">
            <a:avLst/>
          </a:prstGeom>
        </p:spPr>
      </p:pic>
      <p:sp>
        <p:nvSpPr>
          <p:cNvPr id="7" name="TextBox 6">
            <a:extLst>
              <a:ext uri="{FF2B5EF4-FFF2-40B4-BE49-F238E27FC236}">
                <a16:creationId xmlns:a16="http://schemas.microsoft.com/office/drawing/2014/main" id="{954BE0F1-C860-B478-A114-2C5633ECE4EE}"/>
              </a:ext>
            </a:extLst>
          </p:cNvPr>
          <p:cNvSpPr txBox="1"/>
          <p:nvPr/>
        </p:nvSpPr>
        <p:spPr>
          <a:xfrm>
            <a:off x="1451492" y="2521912"/>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8" name="TextBox 7">
            <a:extLst>
              <a:ext uri="{FF2B5EF4-FFF2-40B4-BE49-F238E27FC236}">
                <a16:creationId xmlns:a16="http://schemas.microsoft.com/office/drawing/2014/main" id="{6B330A7D-FD12-ADF6-DAC3-03CC42F8BCEE}"/>
              </a:ext>
            </a:extLst>
          </p:cNvPr>
          <p:cNvSpPr txBox="1"/>
          <p:nvPr/>
        </p:nvSpPr>
        <p:spPr>
          <a:xfrm>
            <a:off x="2827445" y="2521911"/>
            <a:ext cx="1449436" cy="1169551"/>
          </a:xfrm>
          <a:prstGeom prst="rect">
            <a:avLst/>
          </a:prstGeom>
          <a:noFill/>
        </p:spPr>
        <p:txBody>
          <a:bodyPr wrap="none" rtlCol="0">
            <a:spAutoFit/>
          </a:bodyPr>
          <a:lstStyle/>
          <a:p>
            <a:r>
              <a:rPr lang="en-CA" sz="1400" b="1" dirty="0"/>
              <a:t>123456789</a:t>
            </a:r>
          </a:p>
          <a:p>
            <a:r>
              <a:rPr lang="en-CA" sz="1400" dirty="0">
                <a:solidFill>
                  <a:srgbClr val="00B0F0"/>
                </a:solidFill>
                <a:latin typeface="Alex Brush" panose="02000400000000000000" pitchFamily="2" charset="0"/>
              </a:rPr>
              <a:t>Able Baker Chow</a:t>
            </a:r>
          </a:p>
          <a:p>
            <a:r>
              <a:rPr lang="en-CA" sz="1400" dirty="0">
                <a:solidFill>
                  <a:srgbClr val="00B0F0"/>
                </a:solidFill>
                <a:latin typeface="Alex Brush" panose="02000400000000000000" pitchFamily="2" charset="0"/>
              </a:rPr>
              <a:t>1990-06-15</a:t>
            </a:r>
          </a:p>
          <a:p>
            <a:r>
              <a:rPr lang="en-CA" sz="1400" dirty="0">
                <a:solidFill>
                  <a:srgbClr val="00B0F0"/>
                </a:solidFill>
                <a:latin typeface="Alex Brush" panose="02000400000000000000" pitchFamily="2" charset="0"/>
              </a:rPr>
              <a:t>M</a:t>
            </a:r>
          </a:p>
          <a:p>
            <a:r>
              <a:rPr lang="en-CA" sz="1400" dirty="0">
                <a:solidFill>
                  <a:srgbClr val="00B0F0"/>
                </a:solidFill>
                <a:latin typeface="Alex Brush" panose="02000400000000000000" pitchFamily="2" charset="0"/>
              </a:rPr>
              <a:t>Isabel </a:t>
            </a:r>
            <a:r>
              <a:rPr lang="en-CA" sz="1400" dirty="0" err="1">
                <a:solidFill>
                  <a:srgbClr val="00B0F0"/>
                </a:solidFill>
                <a:latin typeface="Alex Brush" panose="02000400000000000000" pitchFamily="2" charset="0"/>
              </a:rPr>
              <a:t>Mwani</a:t>
            </a:r>
            <a:r>
              <a:rPr lang="en-CA" sz="1400" dirty="0">
                <a:solidFill>
                  <a:srgbClr val="00B0F0"/>
                </a:solidFill>
                <a:latin typeface="Alex Brush" panose="02000400000000000000" pitchFamily="2" charset="0"/>
              </a:rPr>
              <a:t> Chow</a:t>
            </a:r>
          </a:p>
        </p:txBody>
      </p:sp>
      <p:sp>
        <p:nvSpPr>
          <p:cNvPr id="9" name="Rectangle 8">
            <a:extLst>
              <a:ext uri="{FF2B5EF4-FFF2-40B4-BE49-F238E27FC236}">
                <a16:creationId xmlns:a16="http://schemas.microsoft.com/office/drawing/2014/main" id="{145C7E25-F20D-5690-59F6-3CD497A07D14}"/>
              </a:ext>
            </a:extLst>
          </p:cNvPr>
          <p:cNvSpPr/>
          <p:nvPr/>
        </p:nvSpPr>
        <p:spPr>
          <a:xfrm>
            <a:off x="7087452" y="2306119"/>
            <a:ext cx="3168352"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0" name="Graphic 9" descr="Qr Code with solid fill">
            <a:extLst>
              <a:ext uri="{FF2B5EF4-FFF2-40B4-BE49-F238E27FC236}">
                <a16:creationId xmlns:a16="http://schemas.microsoft.com/office/drawing/2014/main" id="{644CD8D4-2487-B1FA-996D-E5F97EC88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1151" y="3031064"/>
            <a:ext cx="465049" cy="490262"/>
          </a:xfrm>
          <a:prstGeom prst="rect">
            <a:avLst/>
          </a:prstGeom>
        </p:spPr>
      </p:pic>
      <p:sp>
        <p:nvSpPr>
          <p:cNvPr id="11" name="TextBox 10">
            <a:extLst>
              <a:ext uri="{FF2B5EF4-FFF2-40B4-BE49-F238E27FC236}">
                <a16:creationId xmlns:a16="http://schemas.microsoft.com/office/drawing/2014/main" id="{4C9E5467-B5F0-5776-2E71-DAAE86558252}"/>
              </a:ext>
            </a:extLst>
          </p:cNvPr>
          <p:cNvSpPr txBox="1"/>
          <p:nvPr/>
        </p:nvSpPr>
        <p:spPr>
          <a:xfrm>
            <a:off x="7175493" y="2666160"/>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12" name="TextBox 11">
            <a:extLst>
              <a:ext uri="{FF2B5EF4-FFF2-40B4-BE49-F238E27FC236}">
                <a16:creationId xmlns:a16="http://schemas.microsoft.com/office/drawing/2014/main" id="{6B41717F-3483-0C8D-4925-B93455303E72}"/>
              </a:ext>
            </a:extLst>
          </p:cNvPr>
          <p:cNvSpPr txBox="1"/>
          <p:nvPr/>
        </p:nvSpPr>
        <p:spPr>
          <a:xfrm>
            <a:off x="8551446" y="2666159"/>
            <a:ext cx="1608646" cy="1169551"/>
          </a:xfrm>
          <a:prstGeom prst="rect">
            <a:avLst/>
          </a:prstGeom>
          <a:noFill/>
        </p:spPr>
        <p:txBody>
          <a:bodyPr wrap="none" rtlCol="0">
            <a:spAutoFit/>
          </a:bodyPr>
          <a:lstStyle/>
          <a:p>
            <a:r>
              <a:rPr lang="en-CA" sz="1400" dirty="0"/>
              <a:t>123456789</a:t>
            </a:r>
          </a:p>
          <a:p>
            <a:r>
              <a:rPr lang="en-CA" sz="1400" dirty="0"/>
              <a:t>Able Baker Chow</a:t>
            </a:r>
          </a:p>
          <a:p>
            <a:r>
              <a:rPr lang="en-CA" sz="1400" dirty="0"/>
              <a:t>1990-06-15</a:t>
            </a:r>
          </a:p>
          <a:p>
            <a:r>
              <a:rPr lang="en-CA" sz="1400" dirty="0"/>
              <a:t>M</a:t>
            </a:r>
          </a:p>
          <a:p>
            <a:r>
              <a:rPr lang="en-CA" sz="1400" dirty="0"/>
              <a:t>Isabel </a:t>
            </a:r>
            <a:r>
              <a:rPr lang="en-CA" sz="1400" dirty="0" err="1"/>
              <a:t>Mwani</a:t>
            </a:r>
            <a:r>
              <a:rPr lang="en-CA" sz="1400" dirty="0"/>
              <a:t> Chow</a:t>
            </a:r>
          </a:p>
        </p:txBody>
      </p:sp>
      <p:pic>
        <p:nvPicPr>
          <p:cNvPr id="14" name="Graphic 13" descr="User with solid fill">
            <a:extLst>
              <a:ext uri="{FF2B5EF4-FFF2-40B4-BE49-F238E27FC236}">
                <a16:creationId xmlns:a16="http://schemas.microsoft.com/office/drawing/2014/main" id="{FD76F073-C5D5-C714-45B5-C880BE5B59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8574" y="2450135"/>
            <a:ext cx="650202" cy="650202"/>
          </a:xfrm>
          <a:prstGeom prst="rect">
            <a:avLst/>
          </a:prstGeom>
        </p:spPr>
      </p:pic>
      <p:pic>
        <p:nvPicPr>
          <p:cNvPr id="16" name="Graphic 15" descr="Fingerprint with solid fill">
            <a:extLst>
              <a:ext uri="{FF2B5EF4-FFF2-40B4-BE49-F238E27FC236}">
                <a16:creationId xmlns:a16="http://schemas.microsoft.com/office/drawing/2014/main" id="{A32B5D53-A2B8-4081-1B7C-2E62B500B8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02892" y="2725580"/>
            <a:ext cx="914400" cy="914400"/>
          </a:xfrm>
          <a:prstGeom prst="rect">
            <a:avLst/>
          </a:prstGeom>
        </p:spPr>
      </p:pic>
      <p:pic>
        <p:nvPicPr>
          <p:cNvPr id="18" name="Graphic 17" descr="Eye Scan with solid fill">
            <a:extLst>
              <a:ext uri="{FF2B5EF4-FFF2-40B4-BE49-F238E27FC236}">
                <a16:creationId xmlns:a16="http://schemas.microsoft.com/office/drawing/2014/main" id="{5D997B9F-2A16-236C-E252-8590852B2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5755" y="2749019"/>
            <a:ext cx="914400" cy="914400"/>
          </a:xfrm>
          <a:prstGeom prst="rect">
            <a:avLst/>
          </a:prstGeom>
        </p:spPr>
      </p:pic>
      <p:sp>
        <p:nvSpPr>
          <p:cNvPr id="19" name="Thought Bubble: Cloud 18">
            <a:extLst>
              <a:ext uri="{FF2B5EF4-FFF2-40B4-BE49-F238E27FC236}">
                <a16:creationId xmlns:a16="http://schemas.microsoft.com/office/drawing/2014/main" id="{8218A5C4-DB7B-DFA7-4E29-C6A75977B80E}"/>
              </a:ext>
            </a:extLst>
          </p:cNvPr>
          <p:cNvSpPr/>
          <p:nvPr/>
        </p:nvSpPr>
        <p:spPr>
          <a:xfrm>
            <a:off x="4698902" y="2306119"/>
            <a:ext cx="2023218" cy="1371600"/>
          </a:xfrm>
          <a:prstGeom prst="cloudCallout">
            <a:avLst>
              <a:gd name="adj1" fmla="val -34710"/>
              <a:gd name="adj2" fmla="val 79431"/>
            </a:avLst>
          </a:prstGeom>
          <a:solidFill>
            <a:schemeClr val="bg1"/>
          </a:solidFill>
          <a:ln w="381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4-digit PIN</a:t>
            </a:r>
          </a:p>
        </p:txBody>
      </p:sp>
      <p:sp>
        <p:nvSpPr>
          <p:cNvPr id="20" name="TextBox 19">
            <a:extLst>
              <a:ext uri="{FF2B5EF4-FFF2-40B4-BE49-F238E27FC236}">
                <a16:creationId xmlns:a16="http://schemas.microsoft.com/office/drawing/2014/main" id="{2F510BCC-97C5-805E-C978-03748EAFD506}"/>
              </a:ext>
            </a:extLst>
          </p:cNvPr>
          <p:cNvSpPr txBox="1"/>
          <p:nvPr/>
        </p:nvSpPr>
        <p:spPr>
          <a:xfrm>
            <a:off x="1376932" y="4750088"/>
            <a:ext cx="5345188" cy="1938992"/>
          </a:xfrm>
          <a:prstGeom prst="rect">
            <a:avLst/>
          </a:prstGeom>
          <a:noFill/>
        </p:spPr>
        <p:txBody>
          <a:bodyPr wrap="square" rtlCol="0">
            <a:spAutoFit/>
          </a:bodyPr>
          <a:lstStyle/>
          <a:p>
            <a:pPr algn="l"/>
            <a:r>
              <a:rPr lang="en-CA" sz="2000" dirty="0">
                <a:solidFill>
                  <a:schemeClr val="tx2"/>
                </a:solidFill>
              </a:rPr>
              <a:t>A simple pre-barcoded card with key demographics either typed or handwritten in can be effective. If put in a plastic sleeve, these can be an inexpensive and durable option. If a PIN is associated with the card’s ID#, these can provide two-factor authentication.</a:t>
            </a:r>
          </a:p>
        </p:txBody>
      </p:sp>
      <p:sp>
        <p:nvSpPr>
          <p:cNvPr id="21" name="TextBox 20">
            <a:extLst>
              <a:ext uri="{FF2B5EF4-FFF2-40B4-BE49-F238E27FC236}">
                <a16:creationId xmlns:a16="http://schemas.microsoft.com/office/drawing/2014/main" id="{91BF5705-E69B-923C-60E0-90F214474C83}"/>
              </a:ext>
            </a:extLst>
          </p:cNvPr>
          <p:cNvSpPr txBox="1"/>
          <p:nvPr/>
        </p:nvSpPr>
        <p:spPr>
          <a:xfrm>
            <a:off x="6976962" y="4750088"/>
            <a:ext cx="3148968" cy="2246769"/>
          </a:xfrm>
          <a:prstGeom prst="rect">
            <a:avLst/>
          </a:prstGeom>
          <a:noFill/>
        </p:spPr>
        <p:txBody>
          <a:bodyPr wrap="square" rtlCol="0">
            <a:spAutoFit/>
          </a:bodyPr>
          <a:lstStyle/>
          <a:p>
            <a:pPr algn="l"/>
            <a:r>
              <a:rPr lang="en-CA" sz="2000" dirty="0">
                <a:solidFill>
                  <a:schemeClr val="tx2"/>
                </a:solidFill>
              </a:rPr>
              <a:t>Printed plastic cards that include a person’s picture add forgery protection and support two factor authentication. Photo capture and card printing requires special equipment.</a:t>
            </a:r>
          </a:p>
        </p:txBody>
      </p:sp>
      <p:sp>
        <p:nvSpPr>
          <p:cNvPr id="22" name="TextBox 21">
            <a:extLst>
              <a:ext uri="{FF2B5EF4-FFF2-40B4-BE49-F238E27FC236}">
                <a16:creationId xmlns:a16="http://schemas.microsoft.com/office/drawing/2014/main" id="{FD93515D-C224-EEF0-6379-FBDF07435888}"/>
              </a:ext>
            </a:extLst>
          </p:cNvPr>
          <p:cNvSpPr txBox="1"/>
          <p:nvPr/>
        </p:nvSpPr>
        <p:spPr>
          <a:xfrm>
            <a:off x="10685671" y="4750088"/>
            <a:ext cx="3148968" cy="2246769"/>
          </a:xfrm>
          <a:prstGeom prst="rect">
            <a:avLst/>
          </a:prstGeom>
          <a:noFill/>
        </p:spPr>
        <p:txBody>
          <a:bodyPr wrap="square" rtlCol="0">
            <a:spAutoFit/>
          </a:bodyPr>
          <a:lstStyle/>
          <a:p>
            <a:pPr algn="l"/>
            <a:r>
              <a:rPr lang="en-CA" sz="2000" dirty="0">
                <a:solidFill>
                  <a:schemeClr val="tx2"/>
                </a:solidFill>
              </a:rPr>
              <a:t>Biometric options such as iris scans or fingerprints may be leveraged for adult persons. Collecting the scans and deploying readers at scale can have non-trivial cost implications. </a:t>
            </a:r>
          </a:p>
        </p:txBody>
      </p:sp>
    </p:spTree>
    <p:extLst>
      <p:ext uri="{BB962C8B-B14F-4D97-AF65-F5344CB8AC3E}">
        <p14:creationId xmlns:p14="http://schemas.microsoft.com/office/powerpoint/2010/main" val="31811941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B7AE-3B05-B66A-90DB-B08EE9515B94}"/>
              </a:ext>
            </a:extLst>
          </p:cNvPr>
          <p:cNvSpPr>
            <a:spLocks noGrp="1"/>
          </p:cNvSpPr>
          <p:nvPr>
            <p:ph type="title"/>
          </p:nvPr>
        </p:nvSpPr>
        <p:spPr/>
        <p:txBody>
          <a:bodyPr>
            <a:normAutofit fontScale="90000"/>
          </a:bodyPr>
          <a:lstStyle/>
          <a:p>
            <a:r>
              <a:rPr lang="en-CA" dirty="0"/>
              <a:t>Digital health </a:t>
            </a:r>
            <a:r>
              <a:rPr lang="en-CA" b="1" i="1" dirty="0"/>
              <a:t>human-resource capacity</a:t>
            </a:r>
          </a:p>
        </p:txBody>
      </p:sp>
      <p:sp>
        <p:nvSpPr>
          <p:cNvPr id="3" name="Content Placeholder 2">
            <a:extLst>
              <a:ext uri="{FF2B5EF4-FFF2-40B4-BE49-F238E27FC236}">
                <a16:creationId xmlns:a16="http://schemas.microsoft.com/office/drawing/2014/main" id="{22D1ADA3-FC5B-DEB7-1976-80426FA648AF}"/>
              </a:ext>
            </a:extLst>
          </p:cNvPr>
          <p:cNvSpPr>
            <a:spLocks noGrp="1"/>
          </p:cNvSpPr>
          <p:nvPr>
            <p:ph idx="1"/>
          </p:nvPr>
        </p:nvSpPr>
        <p:spPr/>
        <p:txBody>
          <a:bodyPr>
            <a:normAutofit fontScale="70000" lnSpcReduction="20000"/>
          </a:bodyPr>
          <a:lstStyle/>
          <a:p>
            <a:r>
              <a:rPr lang="en-CA" dirty="0">
                <a:latin typeface="+mn-lt"/>
              </a:rPr>
              <a:t>The health informatics “bench strength” may need to be </a:t>
            </a:r>
            <a:r>
              <a:rPr lang="en-CA" i="1" dirty="0">
                <a:latin typeface="+mn-lt"/>
              </a:rPr>
              <a:t>augmented</a:t>
            </a:r>
            <a:r>
              <a:rPr lang="en-CA" dirty="0">
                <a:latin typeface="+mn-lt"/>
              </a:rPr>
              <a:t>.</a:t>
            </a:r>
            <a:endParaRPr lang="en-CA" i="1" dirty="0">
              <a:latin typeface="+mn-lt"/>
            </a:endParaRPr>
          </a:p>
          <a:p>
            <a:r>
              <a:rPr lang="en-CA" dirty="0">
                <a:latin typeface="+mn-lt"/>
              </a:rPr>
              <a:t>As an underlying assumption, it is expected the MOH should first focus on </a:t>
            </a:r>
            <a:r>
              <a:rPr lang="en-CA" b="1" dirty="0">
                <a:latin typeface="+mn-lt"/>
              </a:rPr>
              <a:t>short-term investments </a:t>
            </a:r>
            <a:r>
              <a:rPr lang="en-CA" dirty="0">
                <a:latin typeface="+mn-lt"/>
              </a:rPr>
              <a:t>in strengthening capacity around digital health </a:t>
            </a:r>
            <a:r>
              <a:rPr lang="en-CA" b="1" u="sng" dirty="0">
                <a:latin typeface="+mn-lt"/>
              </a:rPr>
              <a:t>use</a:t>
            </a:r>
            <a:r>
              <a:rPr lang="en-CA" b="1" dirty="0">
                <a:latin typeface="+mn-lt"/>
              </a:rPr>
              <a:t> </a:t>
            </a:r>
            <a:r>
              <a:rPr lang="en-CA" dirty="0">
                <a:latin typeface="+mn-lt"/>
              </a:rPr>
              <a:t>and </a:t>
            </a:r>
            <a:r>
              <a:rPr lang="en-CA" b="1" i="1" dirty="0">
                <a:latin typeface="+mn-lt"/>
              </a:rPr>
              <a:t>not</a:t>
            </a:r>
            <a:r>
              <a:rPr lang="en-CA" b="1" dirty="0">
                <a:latin typeface="+mn-lt"/>
              </a:rPr>
              <a:t> </a:t>
            </a:r>
            <a:r>
              <a:rPr lang="en-CA" dirty="0">
                <a:latin typeface="+mn-lt"/>
              </a:rPr>
              <a:t>in software development or implementation capacity (which is typically a one-off cost, and a good candidate for being </a:t>
            </a:r>
            <a:r>
              <a:rPr lang="en-CA" b="1" dirty="0">
                <a:latin typeface="+mn-lt"/>
              </a:rPr>
              <a:t>outsourced</a:t>
            </a:r>
            <a:r>
              <a:rPr lang="en-CA" dirty="0">
                <a:latin typeface="+mn-lt"/>
              </a:rPr>
              <a:t>).</a:t>
            </a:r>
            <a:r>
              <a:rPr lang="en-CA" b="1" dirty="0">
                <a:latin typeface="+mn-lt"/>
              </a:rPr>
              <a:t> </a:t>
            </a:r>
          </a:p>
          <a:p>
            <a:r>
              <a:rPr lang="en-CA" b="1" dirty="0">
                <a:latin typeface="+mn-lt"/>
              </a:rPr>
              <a:t>Long-term investments </a:t>
            </a:r>
            <a:r>
              <a:rPr lang="en-CA" dirty="0">
                <a:latin typeface="+mn-lt"/>
              </a:rPr>
              <a:t>should be made in </a:t>
            </a:r>
            <a:r>
              <a:rPr lang="en-CA" b="1" dirty="0">
                <a:latin typeface="+mn-lt"/>
              </a:rPr>
              <a:t>educational </a:t>
            </a:r>
            <a:r>
              <a:rPr lang="en-CA" dirty="0">
                <a:latin typeface="+mn-lt"/>
              </a:rPr>
              <a:t>programmes; these will pay dividends as “technology refresh” cycles come up in the future.</a:t>
            </a:r>
          </a:p>
          <a:p>
            <a:r>
              <a:rPr lang="en-CA" dirty="0">
                <a:latin typeface="+mn-lt"/>
              </a:rPr>
              <a:t>Recommended focus areas should target:</a:t>
            </a:r>
          </a:p>
          <a:p>
            <a:pPr marL="1474470" lvl="1" indent="-742950">
              <a:buFont typeface="+mj-lt"/>
              <a:buAutoNum type="arabicPeriod"/>
            </a:pPr>
            <a:r>
              <a:rPr lang="en-CA" dirty="0">
                <a:latin typeface="+mn-lt"/>
              </a:rPr>
              <a:t>Data </a:t>
            </a:r>
            <a:r>
              <a:rPr lang="en-CA" b="1" i="1" u="sng" dirty="0">
                <a:latin typeface="+mn-lt"/>
              </a:rPr>
              <a:t>use</a:t>
            </a:r>
            <a:r>
              <a:rPr lang="en-CA" dirty="0">
                <a:latin typeface="+mn-lt"/>
              </a:rPr>
              <a:t> for decision making by frontline workers and by MOH managers</a:t>
            </a:r>
          </a:p>
          <a:p>
            <a:pPr marL="1474470" lvl="1" indent="-742950">
              <a:buFont typeface="+mj-lt"/>
              <a:buAutoNum type="arabicPeriod"/>
            </a:pPr>
            <a:r>
              <a:rPr lang="en-CA" dirty="0">
                <a:latin typeface="+mn-lt"/>
              </a:rPr>
              <a:t>Software solution end-user </a:t>
            </a:r>
            <a:r>
              <a:rPr lang="en-CA" b="1" i="1" dirty="0">
                <a:latin typeface="+mn-lt"/>
              </a:rPr>
              <a:t>training</a:t>
            </a:r>
          </a:p>
          <a:p>
            <a:pPr marL="1474470" lvl="1" indent="-742950">
              <a:buFont typeface="+mj-lt"/>
              <a:buAutoNum type="arabicPeriod"/>
            </a:pPr>
            <a:r>
              <a:rPr lang="en-CA" dirty="0">
                <a:latin typeface="+mn-lt"/>
              </a:rPr>
              <a:t>Health informatics </a:t>
            </a:r>
            <a:r>
              <a:rPr lang="en-CA" b="1" i="1" dirty="0">
                <a:latin typeface="+mn-lt"/>
              </a:rPr>
              <a:t>education</a:t>
            </a:r>
            <a:r>
              <a:rPr lang="en-CA" dirty="0">
                <a:latin typeface="+mn-lt"/>
              </a:rPr>
              <a:t> programmes (e.g. college, university)</a:t>
            </a:r>
          </a:p>
        </p:txBody>
      </p:sp>
    </p:spTree>
    <p:extLst>
      <p:ext uri="{BB962C8B-B14F-4D97-AF65-F5344CB8AC3E}">
        <p14:creationId xmlns:p14="http://schemas.microsoft.com/office/powerpoint/2010/main" val="734025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3A7-5332-7A42-BD0E-6A5645B966CE}"/>
              </a:ext>
            </a:extLst>
          </p:cNvPr>
          <p:cNvSpPr>
            <a:spLocks noGrp="1"/>
          </p:cNvSpPr>
          <p:nvPr>
            <p:ph type="title"/>
          </p:nvPr>
        </p:nvSpPr>
        <p:spPr/>
        <p:txBody>
          <a:bodyPr/>
          <a:lstStyle/>
          <a:p>
            <a:r>
              <a:rPr lang="en-CA" dirty="0"/>
              <a:t>Data </a:t>
            </a:r>
            <a:r>
              <a:rPr lang="en-CA" b="1" i="1" u="sng" dirty="0"/>
              <a:t>use</a:t>
            </a:r>
          </a:p>
        </p:txBody>
      </p:sp>
      <p:sp>
        <p:nvSpPr>
          <p:cNvPr id="3" name="Content Placeholder 2">
            <a:extLst>
              <a:ext uri="{FF2B5EF4-FFF2-40B4-BE49-F238E27FC236}">
                <a16:creationId xmlns:a16="http://schemas.microsoft.com/office/drawing/2014/main" id="{CAC8CD63-EFC4-E864-806E-EACE7F2DF082}"/>
              </a:ext>
            </a:extLst>
          </p:cNvPr>
          <p:cNvSpPr>
            <a:spLocks noGrp="1"/>
          </p:cNvSpPr>
          <p:nvPr>
            <p:ph idx="1"/>
          </p:nvPr>
        </p:nvSpPr>
        <p:spPr/>
        <p:txBody>
          <a:bodyPr>
            <a:normAutofit fontScale="92500" lnSpcReduction="20000"/>
          </a:bodyPr>
          <a:lstStyle/>
          <a:p>
            <a:r>
              <a:rPr lang="en-CA" dirty="0"/>
              <a:t>Capacity-building programmes should focus on:</a:t>
            </a:r>
          </a:p>
          <a:p>
            <a:pPr lvl="1"/>
            <a:r>
              <a:rPr lang="en-CA" dirty="0"/>
              <a:t>Frontline workers’ use of </a:t>
            </a:r>
            <a:r>
              <a:rPr lang="en-CA" b="1" dirty="0"/>
              <a:t>data to drive </a:t>
            </a:r>
            <a:r>
              <a:rPr lang="en-CA" b="1" u="sng" dirty="0"/>
              <a:t>care</a:t>
            </a:r>
            <a:r>
              <a:rPr lang="en-CA" b="1" dirty="0"/>
              <a:t> workflows</a:t>
            </a:r>
          </a:p>
          <a:p>
            <a:pPr lvl="1"/>
            <a:r>
              <a:rPr lang="en-CA" dirty="0"/>
              <a:t>Health system managers’ use of </a:t>
            </a:r>
            <a:r>
              <a:rPr lang="en-CA" b="1" dirty="0"/>
              <a:t>data to drive decision-making</a:t>
            </a:r>
            <a:r>
              <a:rPr lang="en-CA" dirty="0"/>
              <a:t> regarding, for example, data </a:t>
            </a:r>
            <a:r>
              <a:rPr lang="en-CA" i="1" dirty="0"/>
              <a:t>infrastructure </a:t>
            </a:r>
            <a:r>
              <a:rPr lang="en-CA" dirty="0"/>
              <a:t>operations, human resource allocation, supply chain management, supportive supervision, disease surveillance, etc.</a:t>
            </a:r>
          </a:p>
          <a:p>
            <a:r>
              <a:rPr lang="en-CA" dirty="0"/>
              <a:t>Building an appetite for data will </a:t>
            </a:r>
            <a:r>
              <a:rPr lang="en-CA" b="1" i="1" dirty="0"/>
              <a:t>drive adoption </a:t>
            </a:r>
            <a:r>
              <a:rPr lang="en-CA" dirty="0"/>
              <a:t>of digital health solutions that can provide these data.</a:t>
            </a:r>
          </a:p>
          <a:p>
            <a:r>
              <a:rPr lang="en-CA" dirty="0"/>
              <a:t>This education should be software </a:t>
            </a:r>
            <a:r>
              <a:rPr lang="en-CA" b="1" i="1" dirty="0"/>
              <a:t>solution-independent</a:t>
            </a:r>
            <a:r>
              <a:rPr lang="en-CA" dirty="0"/>
              <a:t>. It should be applicable across all products.</a:t>
            </a:r>
          </a:p>
        </p:txBody>
      </p:sp>
    </p:spTree>
    <p:extLst>
      <p:ext uri="{BB962C8B-B14F-4D97-AF65-F5344CB8AC3E}">
        <p14:creationId xmlns:p14="http://schemas.microsoft.com/office/powerpoint/2010/main" val="33869233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0E8B-C4C3-AD68-C5D9-34818DFA6F60}"/>
              </a:ext>
            </a:extLst>
          </p:cNvPr>
          <p:cNvSpPr>
            <a:spLocks noGrp="1"/>
          </p:cNvSpPr>
          <p:nvPr>
            <p:ph type="title"/>
          </p:nvPr>
        </p:nvSpPr>
        <p:spPr/>
        <p:txBody>
          <a:bodyPr/>
          <a:lstStyle/>
          <a:p>
            <a:r>
              <a:rPr lang="en-CA" dirty="0"/>
              <a:t>POS solution end-user </a:t>
            </a:r>
            <a:r>
              <a:rPr lang="en-CA" b="1" i="1" dirty="0"/>
              <a:t>training</a:t>
            </a:r>
          </a:p>
        </p:txBody>
      </p:sp>
      <p:sp>
        <p:nvSpPr>
          <p:cNvPr id="3" name="Content Placeholder 2">
            <a:extLst>
              <a:ext uri="{FF2B5EF4-FFF2-40B4-BE49-F238E27FC236}">
                <a16:creationId xmlns:a16="http://schemas.microsoft.com/office/drawing/2014/main" id="{A1ACC94C-D598-ED7A-4F40-9E80FFF8EC5A}"/>
              </a:ext>
            </a:extLst>
          </p:cNvPr>
          <p:cNvSpPr>
            <a:spLocks noGrp="1"/>
          </p:cNvSpPr>
          <p:nvPr>
            <p:ph idx="1"/>
          </p:nvPr>
        </p:nvSpPr>
        <p:spPr/>
        <p:txBody>
          <a:bodyPr>
            <a:normAutofit fontScale="85000" lnSpcReduction="20000"/>
          </a:bodyPr>
          <a:lstStyle/>
          <a:p>
            <a:r>
              <a:rPr lang="en-CA" dirty="0"/>
              <a:t>Re-usable </a:t>
            </a:r>
            <a:r>
              <a:rPr lang="en-CA" b="1" dirty="0"/>
              <a:t>POS platforms </a:t>
            </a:r>
            <a:r>
              <a:rPr lang="en-CA" dirty="0"/>
              <a:t>(e.g. primary care EMRs) are to be preferred over a proliferation of single-purpose apps. Where </a:t>
            </a:r>
            <a:r>
              <a:rPr lang="en-CA" b="1" dirty="0"/>
              <a:t>multiple care paths </a:t>
            </a:r>
            <a:r>
              <a:rPr lang="en-CA" dirty="0"/>
              <a:t>are supported on a </a:t>
            </a:r>
            <a:r>
              <a:rPr lang="en-CA" i="1" dirty="0"/>
              <a:t>single</a:t>
            </a:r>
            <a:r>
              <a:rPr lang="en-CA" dirty="0"/>
              <a:t> platform, economies of scale are enjoyed regarding support costs and frontline worker training burden.</a:t>
            </a:r>
          </a:p>
          <a:p>
            <a:r>
              <a:rPr lang="en-CA" b="1" dirty="0"/>
              <a:t>Total Cost of Ownership (TCO) </a:t>
            </a:r>
            <a:r>
              <a:rPr lang="en-CA" dirty="0"/>
              <a:t>should drive POS solution procurement.</a:t>
            </a:r>
          </a:p>
          <a:p>
            <a:r>
              <a:rPr lang="en-CA" dirty="0"/>
              <a:t>End-user </a:t>
            </a:r>
            <a:r>
              <a:rPr lang="en-CA" b="1" dirty="0"/>
              <a:t>training</a:t>
            </a:r>
            <a:r>
              <a:rPr lang="en-CA" dirty="0"/>
              <a:t> should be a key consideration in developing comparable TCO metrics across multiple POS solution options. </a:t>
            </a:r>
            <a:r>
              <a:rPr lang="en-CA" b="1" dirty="0"/>
              <a:t>Easy-to-use</a:t>
            </a:r>
            <a:r>
              <a:rPr lang="en-CA" dirty="0"/>
              <a:t> software is, economically, worth a lot.</a:t>
            </a:r>
          </a:p>
        </p:txBody>
      </p:sp>
    </p:spTree>
    <p:extLst>
      <p:ext uri="{BB962C8B-B14F-4D97-AF65-F5344CB8AC3E}">
        <p14:creationId xmlns:p14="http://schemas.microsoft.com/office/powerpoint/2010/main" val="40722443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F888-6DA1-6C8F-4410-1C6473B8FF9D}"/>
              </a:ext>
            </a:extLst>
          </p:cNvPr>
          <p:cNvSpPr>
            <a:spLocks noGrp="1"/>
          </p:cNvSpPr>
          <p:nvPr>
            <p:ph type="title"/>
          </p:nvPr>
        </p:nvSpPr>
        <p:spPr/>
        <p:txBody>
          <a:bodyPr/>
          <a:lstStyle/>
          <a:p>
            <a:r>
              <a:rPr lang="en-CA" dirty="0"/>
              <a:t>Academic Programmes</a:t>
            </a:r>
            <a:endParaRPr lang="en-CA" b="1" i="1" dirty="0"/>
          </a:p>
        </p:txBody>
      </p:sp>
      <p:sp>
        <p:nvSpPr>
          <p:cNvPr id="3" name="Content Placeholder 2">
            <a:extLst>
              <a:ext uri="{FF2B5EF4-FFF2-40B4-BE49-F238E27FC236}">
                <a16:creationId xmlns:a16="http://schemas.microsoft.com/office/drawing/2014/main" id="{B52B08C3-DEF9-0F63-AF71-EF1FB8AF4C01}"/>
              </a:ext>
            </a:extLst>
          </p:cNvPr>
          <p:cNvSpPr>
            <a:spLocks noGrp="1"/>
          </p:cNvSpPr>
          <p:nvPr>
            <p:ph idx="1"/>
          </p:nvPr>
        </p:nvSpPr>
        <p:spPr/>
        <p:txBody>
          <a:bodyPr>
            <a:normAutofit fontScale="77500" lnSpcReduction="20000"/>
          </a:bodyPr>
          <a:lstStyle/>
          <a:p>
            <a:r>
              <a:rPr lang="en-CA" dirty="0"/>
              <a:t>Domestic university-level health informatics </a:t>
            </a:r>
            <a:r>
              <a:rPr lang="en-CA" b="1" dirty="0"/>
              <a:t>degree programmes </a:t>
            </a:r>
            <a:r>
              <a:rPr lang="en-CA" dirty="0"/>
              <a:t>(BSc, MSc) should be developed. This can be done in collaboration with international academic partners (e.g. U of Cape Town, Johns Hopkins, York U, U of Edinburgh, etc.) and should adhere to </a:t>
            </a:r>
            <a:r>
              <a:rPr lang="en-CA" dirty="0">
                <a:hlinkClick r:id="rId2"/>
              </a:rPr>
              <a:t>global curricula </a:t>
            </a:r>
            <a:r>
              <a:rPr lang="en-CA" dirty="0"/>
              <a:t>standards.</a:t>
            </a:r>
          </a:p>
          <a:p>
            <a:r>
              <a:rPr lang="en-CA" b="1" dirty="0"/>
              <a:t>Certificate</a:t>
            </a:r>
            <a:r>
              <a:rPr lang="en-CA" dirty="0"/>
              <a:t> programmes (e.g. 1-year part time) should be developed that can be adopted by mid-career professionals who wish to enter the digital health sector.</a:t>
            </a:r>
          </a:p>
          <a:p>
            <a:r>
              <a:rPr lang="en-CA" dirty="0"/>
              <a:t>National health informatics professional </a:t>
            </a:r>
            <a:r>
              <a:rPr lang="en-CA" b="1" dirty="0"/>
              <a:t>credentialing </a:t>
            </a:r>
            <a:r>
              <a:rPr lang="en-CA" dirty="0">
                <a:hlinkClick r:id="rId3"/>
              </a:rPr>
              <a:t>programmes</a:t>
            </a:r>
            <a:r>
              <a:rPr lang="en-CA" dirty="0"/>
              <a:t> can be leveraged to support best practices and (potentially) regulation of practitioners in the interests of public safety.</a:t>
            </a:r>
          </a:p>
        </p:txBody>
      </p:sp>
    </p:spTree>
    <p:extLst>
      <p:ext uri="{BB962C8B-B14F-4D97-AF65-F5344CB8AC3E}">
        <p14:creationId xmlns:p14="http://schemas.microsoft.com/office/powerpoint/2010/main" val="2607367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4781-F207-8CB4-684E-0DDE6A8CC014}"/>
              </a:ext>
            </a:extLst>
          </p:cNvPr>
          <p:cNvSpPr>
            <a:spLocks noGrp="1"/>
          </p:cNvSpPr>
          <p:nvPr>
            <p:ph type="title"/>
          </p:nvPr>
        </p:nvSpPr>
        <p:spPr/>
        <p:txBody>
          <a:bodyPr/>
          <a:lstStyle/>
          <a:p>
            <a:r>
              <a:rPr lang="en-CA" dirty="0"/>
              <a:t>Critical slice implementations</a:t>
            </a:r>
          </a:p>
        </p:txBody>
      </p:sp>
      <p:sp>
        <p:nvSpPr>
          <p:cNvPr id="3" name="Slide Number Placeholder 2">
            <a:extLst>
              <a:ext uri="{FF2B5EF4-FFF2-40B4-BE49-F238E27FC236}">
                <a16:creationId xmlns:a16="http://schemas.microsoft.com/office/drawing/2014/main" id="{25617013-6E33-4D26-8AC4-CD9306AEB503}"/>
              </a:ext>
            </a:extLst>
          </p:cNvPr>
          <p:cNvSpPr>
            <a:spLocks noGrp="1"/>
          </p:cNvSpPr>
          <p:nvPr>
            <p:ph type="sldNum" sz="quarter" idx="12"/>
          </p:nvPr>
        </p:nvSpPr>
        <p:spPr/>
        <p:txBody>
          <a:bodyPr/>
          <a:lstStyle/>
          <a:p>
            <a:fld id="{6734F48E-A456-4E2F-B17E-509464F7A050}" type="slidenum">
              <a:rPr lang="en-CA" smtClean="0"/>
              <a:pPr/>
              <a:t>65</a:t>
            </a:fld>
            <a:endParaRPr lang="en-CA"/>
          </a:p>
        </p:txBody>
      </p:sp>
      <p:sp>
        <p:nvSpPr>
          <p:cNvPr id="4" name="Rectangle 3">
            <a:extLst>
              <a:ext uri="{FF2B5EF4-FFF2-40B4-BE49-F238E27FC236}">
                <a16:creationId xmlns:a16="http://schemas.microsoft.com/office/drawing/2014/main" id="{0F212235-4E3E-BA6B-9DB3-6759D82B2898}"/>
              </a:ext>
            </a:extLst>
          </p:cNvPr>
          <p:cNvSpPr/>
          <p:nvPr/>
        </p:nvSpPr>
        <p:spPr>
          <a:xfrm>
            <a:off x="2058616"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Rectangle 4">
            <a:extLst>
              <a:ext uri="{FF2B5EF4-FFF2-40B4-BE49-F238E27FC236}">
                <a16:creationId xmlns:a16="http://schemas.microsoft.com/office/drawing/2014/main" id="{91C16B8E-29C1-BA15-60C8-0FB7F3BC5BB9}"/>
              </a:ext>
            </a:extLst>
          </p:cNvPr>
          <p:cNvSpPr/>
          <p:nvPr/>
        </p:nvSpPr>
        <p:spPr>
          <a:xfrm>
            <a:off x="2994720"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5">
            <a:extLst>
              <a:ext uri="{FF2B5EF4-FFF2-40B4-BE49-F238E27FC236}">
                <a16:creationId xmlns:a16="http://schemas.microsoft.com/office/drawing/2014/main" id="{9BB31D05-A7BF-35E9-0099-AE7F032E429B}"/>
              </a:ext>
            </a:extLst>
          </p:cNvPr>
          <p:cNvSpPr/>
          <p:nvPr/>
        </p:nvSpPr>
        <p:spPr>
          <a:xfrm>
            <a:off x="3786808"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Rectangle 6">
            <a:extLst>
              <a:ext uri="{FF2B5EF4-FFF2-40B4-BE49-F238E27FC236}">
                <a16:creationId xmlns:a16="http://schemas.microsoft.com/office/drawing/2014/main" id="{AA0B305E-673B-6EC2-22BD-C65903E191CC}"/>
              </a:ext>
            </a:extLst>
          </p:cNvPr>
          <p:cNvSpPr/>
          <p:nvPr/>
        </p:nvSpPr>
        <p:spPr>
          <a:xfrm>
            <a:off x="4722912"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Rectangle 7">
            <a:extLst>
              <a:ext uri="{FF2B5EF4-FFF2-40B4-BE49-F238E27FC236}">
                <a16:creationId xmlns:a16="http://schemas.microsoft.com/office/drawing/2014/main" id="{E11EA676-34C7-1DCD-C0CF-628CD151400E}"/>
              </a:ext>
            </a:extLst>
          </p:cNvPr>
          <p:cNvSpPr/>
          <p:nvPr/>
        </p:nvSpPr>
        <p:spPr>
          <a:xfrm>
            <a:off x="3049616" y="3970784"/>
            <a:ext cx="1042336" cy="6899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Rectangle 8">
            <a:extLst>
              <a:ext uri="{FF2B5EF4-FFF2-40B4-BE49-F238E27FC236}">
                <a16:creationId xmlns:a16="http://schemas.microsoft.com/office/drawing/2014/main" id="{4E2D0F4D-C951-3DC4-4386-925902B22815}"/>
              </a:ext>
            </a:extLst>
          </p:cNvPr>
          <p:cNvSpPr/>
          <p:nvPr/>
        </p:nvSpPr>
        <p:spPr>
          <a:xfrm>
            <a:off x="6479747" y="1913341"/>
            <a:ext cx="1889320" cy="100081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1" name="Connector: Elbow 20">
            <a:extLst>
              <a:ext uri="{FF2B5EF4-FFF2-40B4-BE49-F238E27FC236}">
                <a16:creationId xmlns:a16="http://schemas.microsoft.com/office/drawing/2014/main" id="{7590171A-523C-5B70-D6DD-FE36B25C689F}"/>
              </a:ext>
            </a:extLst>
          </p:cNvPr>
          <p:cNvCxnSpPr>
            <a:cxnSpLocks/>
            <a:stCxn id="4" idx="0"/>
            <a:endCxn id="8" idx="2"/>
          </p:cNvCxnSpPr>
          <p:nvPr/>
        </p:nvCxnSpPr>
        <p:spPr>
          <a:xfrm rot="5400000" flipH="1" flipV="1">
            <a:off x="2691606" y="4315742"/>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09F433A-3C80-DACC-9631-7CC80DE39BFD}"/>
              </a:ext>
            </a:extLst>
          </p:cNvPr>
          <p:cNvCxnSpPr>
            <a:cxnSpLocks/>
            <a:stCxn id="5" idx="0"/>
            <a:endCxn id="8" idx="2"/>
          </p:cNvCxnSpPr>
          <p:nvPr/>
        </p:nvCxnSpPr>
        <p:spPr>
          <a:xfrm rot="5400000" flipH="1" flipV="1">
            <a:off x="3159658" y="4783794"/>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8189314-9608-4EFD-B2FA-98EB1C9E3D68}"/>
              </a:ext>
            </a:extLst>
          </p:cNvPr>
          <p:cNvCxnSpPr>
            <a:cxnSpLocks/>
            <a:stCxn id="6" idx="0"/>
            <a:endCxn id="8" idx="2"/>
          </p:cNvCxnSpPr>
          <p:nvPr/>
        </p:nvCxnSpPr>
        <p:spPr>
          <a:xfrm rot="16200000" flipV="1">
            <a:off x="3555702" y="4675782"/>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7CCFE6-68B3-B706-185D-F4D05CA4C59E}"/>
              </a:ext>
            </a:extLst>
          </p:cNvPr>
          <p:cNvCxnSpPr>
            <a:cxnSpLocks/>
            <a:stCxn id="7" idx="0"/>
            <a:endCxn id="8" idx="2"/>
          </p:cNvCxnSpPr>
          <p:nvPr/>
        </p:nvCxnSpPr>
        <p:spPr>
          <a:xfrm rot="16200000" flipV="1">
            <a:off x="4023754" y="4207730"/>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728210-95D2-EEE0-E71B-89DA3BCBAF0A}"/>
              </a:ext>
            </a:extLst>
          </p:cNvPr>
          <p:cNvSpPr/>
          <p:nvPr/>
        </p:nvSpPr>
        <p:spPr>
          <a:xfrm>
            <a:off x="5892152"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9" name="Rectangle 28">
            <a:extLst>
              <a:ext uri="{FF2B5EF4-FFF2-40B4-BE49-F238E27FC236}">
                <a16:creationId xmlns:a16="http://schemas.microsoft.com/office/drawing/2014/main" id="{2A24CB87-BC06-B8BC-5BDF-302A77372E5F}"/>
              </a:ext>
            </a:extLst>
          </p:cNvPr>
          <p:cNvSpPr/>
          <p:nvPr/>
        </p:nvSpPr>
        <p:spPr>
          <a:xfrm>
            <a:off x="6828256"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0" name="Rectangle 29">
            <a:extLst>
              <a:ext uri="{FF2B5EF4-FFF2-40B4-BE49-F238E27FC236}">
                <a16:creationId xmlns:a16="http://schemas.microsoft.com/office/drawing/2014/main" id="{12A7A3DC-D546-3B6C-7405-58416E39453B}"/>
              </a:ext>
            </a:extLst>
          </p:cNvPr>
          <p:cNvSpPr/>
          <p:nvPr/>
        </p:nvSpPr>
        <p:spPr>
          <a:xfrm>
            <a:off x="7620344"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30">
            <a:extLst>
              <a:ext uri="{FF2B5EF4-FFF2-40B4-BE49-F238E27FC236}">
                <a16:creationId xmlns:a16="http://schemas.microsoft.com/office/drawing/2014/main" id="{E0906284-0B83-F2C0-CD7F-5AB0B79EE4DF}"/>
              </a:ext>
            </a:extLst>
          </p:cNvPr>
          <p:cNvSpPr/>
          <p:nvPr/>
        </p:nvSpPr>
        <p:spPr>
          <a:xfrm>
            <a:off x="8556448"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31">
            <a:extLst>
              <a:ext uri="{FF2B5EF4-FFF2-40B4-BE49-F238E27FC236}">
                <a16:creationId xmlns:a16="http://schemas.microsoft.com/office/drawing/2014/main" id="{5E889063-A153-5A0A-94CB-13550A0B74BA}"/>
              </a:ext>
            </a:extLst>
          </p:cNvPr>
          <p:cNvSpPr/>
          <p:nvPr/>
        </p:nvSpPr>
        <p:spPr>
          <a:xfrm>
            <a:off x="6903239" y="3970784"/>
            <a:ext cx="1042336" cy="6899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3" name="Connector: Elbow 32">
            <a:extLst>
              <a:ext uri="{FF2B5EF4-FFF2-40B4-BE49-F238E27FC236}">
                <a16:creationId xmlns:a16="http://schemas.microsoft.com/office/drawing/2014/main" id="{FDC98E3F-E741-65E4-6A92-93DCACE58A03}"/>
              </a:ext>
            </a:extLst>
          </p:cNvPr>
          <p:cNvCxnSpPr>
            <a:cxnSpLocks/>
            <a:stCxn id="28" idx="0"/>
            <a:endCxn id="32" idx="2"/>
          </p:cNvCxnSpPr>
          <p:nvPr/>
        </p:nvCxnSpPr>
        <p:spPr>
          <a:xfrm rot="5400000" flipH="1" flipV="1">
            <a:off x="6535185" y="4305699"/>
            <a:ext cx="534221" cy="12442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0E34B67-27B4-4A66-0875-27CA61DB25A5}"/>
              </a:ext>
            </a:extLst>
          </p:cNvPr>
          <p:cNvCxnSpPr>
            <a:cxnSpLocks/>
            <a:stCxn id="29" idx="0"/>
            <a:endCxn id="32" idx="2"/>
          </p:cNvCxnSpPr>
          <p:nvPr/>
        </p:nvCxnSpPr>
        <p:spPr>
          <a:xfrm rot="5400000" flipH="1" flipV="1">
            <a:off x="7003237" y="4773751"/>
            <a:ext cx="534221" cy="3081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7DD6AAD-66CC-72AB-141E-3DCEDC0D8F31}"/>
              </a:ext>
            </a:extLst>
          </p:cNvPr>
          <p:cNvCxnSpPr>
            <a:cxnSpLocks/>
            <a:stCxn id="30" idx="0"/>
            <a:endCxn id="32" idx="2"/>
          </p:cNvCxnSpPr>
          <p:nvPr/>
        </p:nvCxnSpPr>
        <p:spPr>
          <a:xfrm rot="16200000" flipV="1">
            <a:off x="7399282" y="4685825"/>
            <a:ext cx="534221" cy="4839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FE1F642-E66C-E7BF-FF93-C6DE24A8CC5B}"/>
              </a:ext>
            </a:extLst>
          </p:cNvPr>
          <p:cNvCxnSpPr>
            <a:cxnSpLocks/>
            <a:stCxn id="31" idx="0"/>
            <a:endCxn id="32" idx="2"/>
          </p:cNvCxnSpPr>
          <p:nvPr/>
        </p:nvCxnSpPr>
        <p:spPr>
          <a:xfrm rot="16200000" flipV="1">
            <a:off x="7867334" y="4217773"/>
            <a:ext cx="534221" cy="14200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23E063E-FE8B-6BB4-8EFE-4C8EC9DEED7B}"/>
              </a:ext>
            </a:extLst>
          </p:cNvPr>
          <p:cNvSpPr/>
          <p:nvPr/>
        </p:nvSpPr>
        <p:spPr>
          <a:xfrm>
            <a:off x="9725688"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Rectangle 37">
            <a:extLst>
              <a:ext uri="{FF2B5EF4-FFF2-40B4-BE49-F238E27FC236}">
                <a16:creationId xmlns:a16="http://schemas.microsoft.com/office/drawing/2014/main" id="{780D15D3-ED0B-9C37-5BC3-B9E9216ED160}"/>
              </a:ext>
            </a:extLst>
          </p:cNvPr>
          <p:cNvSpPr/>
          <p:nvPr/>
        </p:nvSpPr>
        <p:spPr>
          <a:xfrm>
            <a:off x="10661792"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38">
            <a:extLst>
              <a:ext uri="{FF2B5EF4-FFF2-40B4-BE49-F238E27FC236}">
                <a16:creationId xmlns:a16="http://schemas.microsoft.com/office/drawing/2014/main" id="{397843B9-6E10-B9DB-B7B5-B8C88BE94DF1}"/>
              </a:ext>
            </a:extLst>
          </p:cNvPr>
          <p:cNvSpPr/>
          <p:nvPr/>
        </p:nvSpPr>
        <p:spPr>
          <a:xfrm>
            <a:off x="11453880"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39">
            <a:extLst>
              <a:ext uri="{FF2B5EF4-FFF2-40B4-BE49-F238E27FC236}">
                <a16:creationId xmlns:a16="http://schemas.microsoft.com/office/drawing/2014/main" id="{940BCA42-8A04-C633-9961-D28BFD56B29C}"/>
              </a:ext>
            </a:extLst>
          </p:cNvPr>
          <p:cNvSpPr/>
          <p:nvPr/>
        </p:nvSpPr>
        <p:spPr>
          <a:xfrm>
            <a:off x="12389984"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40">
            <a:extLst>
              <a:ext uri="{FF2B5EF4-FFF2-40B4-BE49-F238E27FC236}">
                <a16:creationId xmlns:a16="http://schemas.microsoft.com/office/drawing/2014/main" id="{7224D4EB-A3CB-CDCA-9C61-8FF216D05E7A}"/>
              </a:ext>
            </a:extLst>
          </p:cNvPr>
          <p:cNvSpPr/>
          <p:nvPr/>
        </p:nvSpPr>
        <p:spPr>
          <a:xfrm>
            <a:off x="10716688" y="3950208"/>
            <a:ext cx="1042336" cy="68991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42" name="Connector: Elbow 41">
            <a:extLst>
              <a:ext uri="{FF2B5EF4-FFF2-40B4-BE49-F238E27FC236}">
                <a16:creationId xmlns:a16="http://schemas.microsoft.com/office/drawing/2014/main" id="{EC820BB9-0BC9-01DB-FE77-D4FB82E6CCA0}"/>
              </a:ext>
            </a:extLst>
          </p:cNvPr>
          <p:cNvCxnSpPr>
            <a:cxnSpLocks/>
            <a:stCxn id="37" idx="0"/>
            <a:endCxn id="41" idx="2"/>
          </p:cNvCxnSpPr>
          <p:nvPr/>
        </p:nvCxnSpPr>
        <p:spPr>
          <a:xfrm rot="5400000" flipH="1" flipV="1">
            <a:off x="10358678" y="4295166"/>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29BD4C5-9550-2F65-257A-C03A0FAC52C5}"/>
              </a:ext>
            </a:extLst>
          </p:cNvPr>
          <p:cNvCxnSpPr>
            <a:cxnSpLocks/>
            <a:stCxn id="38" idx="0"/>
            <a:endCxn id="41" idx="2"/>
          </p:cNvCxnSpPr>
          <p:nvPr/>
        </p:nvCxnSpPr>
        <p:spPr>
          <a:xfrm rot="5400000" flipH="1" flipV="1">
            <a:off x="10826730" y="4763218"/>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AD833A6-C20E-CFCE-B601-CD07ECB862D8}"/>
              </a:ext>
            </a:extLst>
          </p:cNvPr>
          <p:cNvCxnSpPr>
            <a:cxnSpLocks/>
            <a:stCxn id="39" idx="0"/>
            <a:endCxn id="41" idx="2"/>
          </p:cNvCxnSpPr>
          <p:nvPr/>
        </p:nvCxnSpPr>
        <p:spPr>
          <a:xfrm rot="16200000" flipV="1">
            <a:off x="11222774" y="4655206"/>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7A01E1B-10A6-99A1-CBA0-C10F8EAB5473}"/>
              </a:ext>
            </a:extLst>
          </p:cNvPr>
          <p:cNvCxnSpPr>
            <a:cxnSpLocks/>
            <a:stCxn id="40" idx="0"/>
            <a:endCxn id="41" idx="2"/>
          </p:cNvCxnSpPr>
          <p:nvPr/>
        </p:nvCxnSpPr>
        <p:spPr>
          <a:xfrm rot="16200000" flipV="1">
            <a:off x="11690826" y="4187154"/>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E0830D2-9367-EE4E-45DF-DB5BB82D2FC0}"/>
              </a:ext>
            </a:extLst>
          </p:cNvPr>
          <p:cNvCxnSpPr>
            <a:stCxn id="8" idx="0"/>
            <a:endCxn id="9" idx="2"/>
          </p:cNvCxnSpPr>
          <p:nvPr/>
        </p:nvCxnSpPr>
        <p:spPr>
          <a:xfrm rot="5400000" flipH="1" flipV="1">
            <a:off x="4969281" y="1515659"/>
            <a:ext cx="1056629" cy="38536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CC69D9-5E21-A2E7-482D-2B97DFFC28AD}"/>
              </a:ext>
            </a:extLst>
          </p:cNvPr>
          <p:cNvCxnSpPr>
            <a:cxnSpLocks/>
            <a:stCxn id="32" idx="0"/>
            <a:endCxn id="9" idx="2"/>
          </p:cNvCxnSpPr>
          <p:nvPr/>
        </p:nvCxnSpPr>
        <p:spPr>
          <a:xfrm rot="5400000" flipH="1" flipV="1">
            <a:off x="6896093" y="3442470"/>
            <a:ext cx="1056629"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4E39666-61A3-E64B-EFD4-D28AA599CE25}"/>
              </a:ext>
            </a:extLst>
          </p:cNvPr>
          <p:cNvCxnSpPr>
            <a:cxnSpLocks/>
            <a:stCxn id="41" idx="0"/>
            <a:endCxn id="9" idx="2"/>
          </p:cNvCxnSpPr>
          <p:nvPr/>
        </p:nvCxnSpPr>
        <p:spPr>
          <a:xfrm rot="16200000" flipV="1">
            <a:off x="8813106" y="1525457"/>
            <a:ext cx="1036053" cy="38134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8E67B60-4403-E788-0FCC-51FEC205F04A}"/>
              </a:ext>
            </a:extLst>
          </p:cNvPr>
          <p:cNvSpPr txBox="1"/>
          <p:nvPr/>
        </p:nvSpPr>
        <p:spPr>
          <a:xfrm>
            <a:off x="558780" y="5298866"/>
            <a:ext cx="927883" cy="400110"/>
          </a:xfrm>
          <a:prstGeom prst="rect">
            <a:avLst/>
          </a:prstGeom>
          <a:noFill/>
        </p:spPr>
        <p:txBody>
          <a:bodyPr wrap="none" rtlCol="0">
            <a:spAutoFit/>
          </a:bodyPr>
          <a:lstStyle/>
          <a:p>
            <a:pPr algn="l"/>
            <a:r>
              <a:rPr lang="en-CA" sz="2000" dirty="0">
                <a:solidFill>
                  <a:schemeClr val="tx2"/>
                </a:solidFill>
              </a:rPr>
              <a:t>Level-1</a:t>
            </a:r>
          </a:p>
        </p:txBody>
      </p:sp>
      <p:sp>
        <p:nvSpPr>
          <p:cNvPr id="55" name="TextBox 54">
            <a:extLst>
              <a:ext uri="{FF2B5EF4-FFF2-40B4-BE49-F238E27FC236}">
                <a16:creationId xmlns:a16="http://schemas.microsoft.com/office/drawing/2014/main" id="{8E0CF72C-E54A-81C7-CD61-0F57804CFE24}"/>
              </a:ext>
            </a:extLst>
          </p:cNvPr>
          <p:cNvSpPr txBox="1"/>
          <p:nvPr/>
        </p:nvSpPr>
        <p:spPr>
          <a:xfrm>
            <a:off x="1006360" y="4095110"/>
            <a:ext cx="927883" cy="400110"/>
          </a:xfrm>
          <a:prstGeom prst="rect">
            <a:avLst/>
          </a:prstGeom>
          <a:noFill/>
        </p:spPr>
        <p:txBody>
          <a:bodyPr wrap="none" rtlCol="0">
            <a:spAutoFit/>
          </a:bodyPr>
          <a:lstStyle/>
          <a:p>
            <a:pPr algn="l"/>
            <a:r>
              <a:rPr lang="en-CA" sz="2000" dirty="0">
                <a:solidFill>
                  <a:schemeClr val="tx2"/>
                </a:solidFill>
              </a:rPr>
              <a:t>Level-2</a:t>
            </a:r>
          </a:p>
        </p:txBody>
      </p:sp>
      <p:sp>
        <p:nvSpPr>
          <p:cNvPr id="56" name="TextBox 55">
            <a:extLst>
              <a:ext uri="{FF2B5EF4-FFF2-40B4-BE49-F238E27FC236}">
                <a16:creationId xmlns:a16="http://schemas.microsoft.com/office/drawing/2014/main" id="{636AEDD5-2030-05B7-E27E-C2E06E377909}"/>
              </a:ext>
            </a:extLst>
          </p:cNvPr>
          <p:cNvSpPr txBox="1"/>
          <p:nvPr/>
        </p:nvSpPr>
        <p:spPr>
          <a:xfrm>
            <a:off x="4390000" y="2169089"/>
            <a:ext cx="927883" cy="400110"/>
          </a:xfrm>
          <a:prstGeom prst="rect">
            <a:avLst/>
          </a:prstGeom>
          <a:noFill/>
        </p:spPr>
        <p:txBody>
          <a:bodyPr wrap="none" rtlCol="0">
            <a:spAutoFit/>
          </a:bodyPr>
          <a:lstStyle/>
          <a:p>
            <a:pPr algn="l"/>
            <a:r>
              <a:rPr lang="en-CA" sz="2000" dirty="0">
                <a:solidFill>
                  <a:schemeClr val="tx2"/>
                </a:solidFill>
              </a:rPr>
              <a:t>Level-3</a:t>
            </a:r>
          </a:p>
        </p:txBody>
      </p:sp>
      <p:sp>
        <p:nvSpPr>
          <p:cNvPr id="57" name="TextBox 56">
            <a:extLst>
              <a:ext uri="{FF2B5EF4-FFF2-40B4-BE49-F238E27FC236}">
                <a16:creationId xmlns:a16="http://schemas.microsoft.com/office/drawing/2014/main" id="{1A9ED37E-0029-0FCC-5FA6-55943CAAE537}"/>
              </a:ext>
            </a:extLst>
          </p:cNvPr>
          <p:cNvSpPr txBox="1"/>
          <p:nvPr/>
        </p:nvSpPr>
        <p:spPr>
          <a:xfrm>
            <a:off x="2574842" y="6091542"/>
            <a:ext cx="10153128" cy="1815882"/>
          </a:xfrm>
          <a:prstGeom prst="rect">
            <a:avLst/>
          </a:prstGeom>
          <a:noFill/>
        </p:spPr>
        <p:txBody>
          <a:bodyPr wrap="square" rtlCol="0">
            <a:spAutoFit/>
          </a:bodyPr>
          <a:lstStyle/>
          <a:p>
            <a:pPr algn="l"/>
            <a:r>
              <a:rPr lang="en-CA" sz="2800" dirty="0">
                <a:solidFill>
                  <a:schemeClr val="tx2"/>
                </a:solidFill>
              </a:rPr>
              <a:t>As a deployment option, deploying all of the purple sites, first, will yield immediate health benefit because the whole of the </a:t>
            </a:r>
            <a:r>
              <a:rPr lang="en-CA" sz="2800" b="1" dirty="0">
                <a:solidFill>
                  <a:schemeClr val="tx2"/>
                </a:solidFill>
              </a:rPr>
              <a:t>referral network </a:t>
            </a:r>
            <a:r>
              <a:rPr lang="en-CA" sz="2800" dirty="0">
                <a:solidFill>
                  <a:schemeClr val="tx2"/>
                </a:solidFill>
              </a:rPr>
              <a:t>is implemented. Strategically </a:t>
            </a:r>
            <a:r>
              <a:rPr lang="en-CA" sz="2800" b="1" dirty="0">
                <a:solidFill>
                  <a:schemeClr val="tx2"/>
                </a:solidFill>
              </a:rPr>
              <a:t>grouping </a:t>
            </a:r>
            <a:r>
              <a:rPr lang="en-CA" sz="2800" dirty="0">
                <a:solidFill>
                  <a:schemeClr val="tx2"/>
                </a:solidFill>
              </a:rPr>
              <a:t>deployment sites can yield health benefits earlier in the implementation. </a:t>
            </a:r>
          </a:p>
        </p:txBody>
      </p:sp>
    </p:spTree>
    <p:extLst>
      <p:ext uri="{BB962C8B-B14F-4D97-AF65-F5344CB8AC3E}">
        <p14:creationId xmlns:p14="http://schemas.microsoft.com/office/powerpoint/2010/main" val="3101970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5A4C-F923-A7B5-A358-C3E47B426D93}"/>
              </a:ext>
            </a:extLst>
          </p:cNvPr>
          <p:cNvSpPr>
            <a:spLocks noGrp="1"/>
          </p:cNvSpPr>
          <p:nvPr>
            <p:ph type="title"/>
          </p:nvPr>
        </p:nvSpPr>
        <p:spPr/>
        <p:txBody>
          <a:bodyPr/>
          <a:lstStyle/>
          <a:p>
            <a:r>
              <a:rPr lang="en-CA" dirty="0"/>
              <a:t>Patient Portal / apps</a:t>
            </a:r>
          </a:p>
        </p:txBody>
      </p:sp>
      <p:sp>
        <p:nvSpPr>
          <p:cNvPr id="3" name="Slide Number Placeholder 2">
            <a:extLst>
              <a:ext uri="{FF2B5EF4-FFF2-40B4-BE49-F238E27FC236}">
                <a16:creationId xmlns:a16="http://schemas.microsoft.com/office/drawing/2014/main" id="{EBED20F4-3EA2-0DB7-A430-1D5EF8522F4C}"/>
              </a:ext>
            </a:extLst>
          </p:cNvPr>
          <p:cNvSpPr>
            <a:spLocks noGrp="1"/>
          </p:cNvSpPr>
          <p:nvPr>
            <p:ph type="sldNum" sz="quarter" idx="12"/>
          </p:nvPr>
        </p:nvSpPr>
        <p:spPr/>
        <p:txBody>
          <a:bodyPr/>
          <a:lstStyle/>
          <a:p>
            <a:fld id="{6734F48E-A456-4E2F-B17E-509464F7A050}" type="slidenum">
              <a:rPr lang="en-CA" smtClean="0"/>
              <a:pPr/>
              <a:t>66</a:t>
            </a:fld>
            <a:endParaRPr lang="en-CA"/>
          </a:p>
        </p:txBody>
      </p:sp>
      <p:pic>
        <p:nvPicPr>
          <p:cNvPr id="5" name="Picture 4" descr="A tablet and a speech bubble&#10;&#10;Description automatically generated">
            <a:extLst>
              <a:ext uri="{FF2B5EF4-FFF2-40B4-BE49-F238E27FC236}">
                <a16:creationId xmlns:a16="http://schemas.microsoft.com/office/drawing/2014/main" id="{95762FFD-CCD1-0E10-59A4-FDCE7F36B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12" y="1858991"/>
            <a:ext cx="4752528" cy="5632626"/>
          </a:xfrm>
          <a:prstGeom prst="rect">
            <a:avLst/>
          </a:prstGeom>
        </p:spPr>
      </p:pic>
      <p:sp>
        <p:nvSpPr>
          <p:cNvPr id="8" name="TextBox 7">
            <a:extLst>
              <a:ext uri="{FF2B5EF4-FFF2-40B4-BE49-F238E27FC236}">
                <a16:creationId xmlns:a16="http://schemas.microsoft.com/office/drawing/2014/main" id="{C4AC920A-2C1C-CB5C-E098-99B083CD2465}"/>
              </a:ext>
            </a:extLst>
          </p:cNvPr>
          <p:cNvSpPr txBox="1"/>
          <p:nvPr/>
        </p:nvSpPr>
        <p:spPr>
          <a:xfrm rot="212655">
            <a:off x="3664863" y="2527841"/>
            <a:ext cx="1790875" cy="769441"/>
          </a:xfrm>
          <a:prstGeom prst="rect">
            <a:avLst/>
          </a:prstGeom>
          <a:noFill/>
        </p:spPr>
        <p:txBody>
          <a:bodyPr wrap="none" rtlCol="0">
            <a:spAutoFit/>
          </a:bodyPr>
          <a:lstStyle/>
          <a:p>
            <a:pPr algn="l"/>
            <a:r>
              <a:rPr lang="en-CA" sz="4400" b="1" dirty="0">
                <a:solidFill>
                  <a:schemeClr val="tx2"/>
                </a:solidFill>
              </a:rPr>
              <a:t>My IPS</a:t>
            </a:r>
          </a:p>
        </p:txBody>
      </p:sp>
      <p:sp>
        <p:nvSpPr>
          <p:cNvPr id="9" name="TextBox 8">
            <a:extLst>
              <a:ext uri="{FF2B5EF4-FFF2-40B4-BE49-F238E27FC236}">
                <a16:creationId xmlns:a16="http://schemas.microsoft.com/office/drawing/2014/main" id="{BB2EDF58-01A8-DAFE-AD7C-C185AB070299}"/>
              </a:ext>
            </a:extLst>
          </p:cNvPr>
          <p:cNvSpPr txBox="1"/>
          <p:nvPr/>
        </p:nvSpPr>
        <p:spPr>
          <a:xfrm>
            <a:off x="6523112" y="1858991"/>
            <a:ext cx="7447776" cy="5262979"/>
          </a:xfrm>
          <a:prstGeom prst="rect">
            <a:avLst/>
          </a:prstGeom>
          <a:noFill/>
        </p:spPr>
        <p:txBody>
          <a:bodyPr wrap="square" rtlCol="0">
            <a:spAutoFit/>
          </a:bodyPr>
          <a:lstStyle/>
          <a:p>
            <a:pPr algn="l"/>
            <a:r>
              <a:rPr lang="en-CA" sz="2800" dirty="0">
                <a:solidFill>
                  <a:schemeClr val="tx2"/>
                </a:solidFill>
              </a:rPr>
              <a:t>For </a:t>
            </a:r>
            <a:r>
              <a:rPr lang="en-CA" sz="2800" b="1" i="1" dirty="0">
                <a:solidFill>
                  <a:schemeClr val="tx2"/>
                </a:solidFill>
              </a:rPr>
              <a:t>patients</a:t>
            </a:r>
            <a:r>
              <a:rPr lang="en-CA" sz="2800" dirty="0">
                <a:solidFill>
                  <a:schemeClr val="tx2"/>
                </a:solidFill>
              </a:rPr>
              <a:t>, having access to their health data is very </a:t>
            </a:r>
            <a:r>
              <a:rPr lang="en-CA" sz="2800" b="1" i="1" dirty="0">
                <a:solidFill>
                  <a:schemeClr val="tx2"/>
                </a:solidFill>
              </a:rPr>
              <a:t>empowering</a:t>
            </a:r>
            <a:r>
              <a:rPr lang="en-CA" sz="2800" dirty="0">
                <a:solidFill>
                  <a:schemeClr val="tx2"/>
                </a:solidFill>
              </a:rPr>
              <a:t>. An MOH-hosted patient portal (or app) may be leveraged to </a:t>
            </a:r>
            <a:r>
              <a:rPr lang="en-CA" sz="2800" b="1" i="1" dirty="0">
                <a:solidFill>
                  <a:schemeClr val="tx2"/>
                </a:solidFill>
              </a:rPr>
              <a:t>accelerate</a:t>
            </a:r>
            <a:r>
              <a:rPr lang="en-CA" sz="2800" dirty="0">
                <a:solidFill>
                  <a:schemeClr val="tx2"/>
                </a:solidFill>
              </a:rPr>
              <a:t> adoption and build strong momentum for the HIE project.</a:t>
            </a:r>
          </a:p>
          <a:p>
            <a:pPr algn="l"/>
            <a:endParaRPr lang="en-CA" sz="2800" dirty="0">
              <a:solidFill>
                <a:schemeClr val="tx2"/>
              </a:solidFill>
            </a:endParaRPr>
          </a:p>
          <a:p>
            <a:pPr algn="l"/>
            <a:r>
              <a:rPr lang="en-CA" sz="2800" dirty="0">
                <a:solidFill>
                  <a:schemeClr val="tx2"/>
                </a:solidFill>
              </a:rPr>
              <a:t>For example – if there is not a strongly receptive attitude among private sector care providers, the patient empowerment story can be helpfully </a:t>
            </a:r>
            <a:r>
              <a:rPr lang="en-CA" sz="2800" b="1" i="1" dirty="0">
                <a:solidFill>
                  <a:schemeClr val="tx2"/>
                </a:solidFill>
              </a:rPr>
              <a:t>encouraging</a:t>
            </a:r>
            <a:r>
              <a:rPr lang="en-CA" sz="2800" dirty="0">
                <a:solidFill>
                  <a:schemeClr val="tx2"/>
                </a:solidFill>
              </a:rPr>
              <a:t>: “Once your private sector care provider is connected to the HIE, you will have your prescriptions and lab test results available on your phone.” </a:t>
            </a:r>
          </a:p>
        </p:txBody>
      </p:sp>
    </p:spTree>
    <p:extLst>
      <p:ext uri="{BB962C8B-B14F-4D97-AF65-F5344CB8AC3E}">
        <p14:creationId xmlns:p14="http://schemas.microsoft.com/office/powerpoint/2010/main" val="2597919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67</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162472"/>
            <a:ext cx="8928992" cy="1138773"/>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&lt;List three or four key takeaway points, here&gt;</a:t>
            </a:r>
          </a:p>
        </p:txBody>
      </p:sp>
    </p:spTree>
    <p:extLst>
      <p:ext uri="{BB962C8B-B14F-4D97-AF65-F5344CB8AC3E}">
        <p14:creationId xmlns:p14="http://schemas.microsoft.com/office/powerpoint/2010/main" val="665506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68</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476206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4.4</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70000" lnSpcReduction="20000"/>
          </a:bodyPr>
          <a:lstStyle/>
          <a:p>
            <a:r>
              <a:rPr lang="en-CA" dirty="0"/>
              <a:t>Should the MOH procure cloud-hosted HIE services, or should they stick-build their own HIE (buy or build)?</a:t>
            </a:r>
          </a:p>
          <a:p>
            <a:r>
              <a:rPr lang="en-CA" dirty="0"/>
              <a:t>What should be the preferred health ID credential?</a:t>
            </a:r>
          </a:p>
          <a:p>
            <a:r>
              <a:rPr lang="en-CA" dirty="0"/>
              <a:t>Are there, today, health worker databases for each cadre? </a:t>
            </a:r>
          </a:p>
          <a:p>
            <a:r>
              <a:rPr lang="en-CA" dirty="0"/>
              <a:t>Are there, today, facility directories? Do these include information regarding resources and service offerings?</a:t>
            </a:r>
          </a:p>
          <a:p>
            <a:r>
              <a:rPr lang="en-CA" dirty="0"/>
              <a:t>For which care pathways are there, today, digital health solutions with large patient databases?</a:t>
            </a:r>
          </a:p>
          <a:p>
            <a:r>
              <a:rPr lang="en-CA" dirty="0"/>
              <a:t>Are there ways we can “productize” implementations to reduce the duration of a POS deployment? </a:t>
            </a:r>
          </a:p>
          <a:p>
            <a:r>
              <a:rPr lang="en-CA" dirty="0"/>
              <a:t>How many concurrent POS deployments can the PMO support?</a:t>
            </a:r>
          </a:p>
          <a:p>
            <a:r>
              <a:rPr lang="en-CA" dirty="0"/>
              <a:t>At what “critical mass” will we start to capture value from our HIE?</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69</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CDDE68E9-9FC5-5623-938B-5D175D30F803}"/>
              </a:ext>
            </a:extLst>
          </p:cNvPr>
          <p:cNvSpPr txBox="1"/>
          <p:nvPr/>
        </p:nvSpPr>
        <p:spPr>
          <a:xfrm>
            <a:off x="9187408" y="807921"/>
            <a:ext cx="3435812" cy="400110"/>
          </a:xfrm>
          <a:prstGeom prst="rect">
            <a:avLst/>
          </a:prstGeom>
          <a:noFill/>
        </p:spPr>
        <p:txBody>
          <a:bodyPr wrap="none" rtlCol="0">
            <a:spAutoFit/>
          </a:bodyPr>
          <a:lstStyle/>
          <a:p>
            <a:pPr algn="l"/>
            <a:r>
              <a:rPr lang="en-CA" sz="2000" dirty="0">
                <a:solidFill>
                  <a:srgbClr val="C00000"/>
                </a:solidFill>
              </a:rPr>
              <a:t>&lt;paste Google Form link, here&gt;</a:t>
            </a:r>
          </a:p>
        </p:txBody>
      </p:sp>
    </p:spTree>
    <p:extLst>
      <p:ext uri="{BB962C8B-B14F-4D97-AF65-F5344CB8AC3E}">
        <p14:creationId xmlns:p14="http://schemas.microsoft.com/office/powerpoint/2010/main" val="723313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22A522-E3BC-EE25-DBA3-76F0772053AD}"/>
              </a:ext>
            </a:extLst>
          </p:cNvPr>
          <p:cNvSpPr>
            <a:spLocks noGrp="1"/>
          </p:cNvSpPr>
          <p:nvPr>
            <p:ph type="title"/>
          </p:nvPr>
        </p:nvSpPr>
        <p:spPr/>
        <p:txBody>
          <a:bodyPr/>
          <a:lstStyle/>
          <a:p>
            <a:r>
              <a:rPr lang="en-CA" dirty="0"/>
              <a:t>Digital Data Protection Laws</a:t>
            </a:r>
          </a:p>
        </p:txBody>
      </p:sp>
      <p:sp>
        <p:nvSpPr>
          <p:cNvPr id="4" name="Slide Number Placeholder 3">
            <a:extLst>
              <a:ext uri="{FF2B5EF4-FFF2-40B4-BE49-F238E27FC236}">
                <a16:creationId xmlns:a16="http://schemas.microsoft.com/office/drawing/2014/main" id="{7D233E6D-E22F-A0A0-D7EB-6D7A3D07264D}"/>
              </a:ext>
            </a:extLst>
          </p:cNvPr>
          <p:cNvSpPr>
            <a:spLocks noGrp="1"/>
          </p:cNvSpPr>
          <p:nvPr>
            <p:ph type="sldNum" sz="quarter" idx="12"/>
          </p:nvPr>
        </p:nvSpPr>
        <p:spPr/>
        <p:txBody>
          <a:bodyPr/>
          <a:lstStyle/>
          <a:p>
            <a:fld id="{6734F48E-A456-4E2F-B17E-509464F7A050}" type="slidenum">
              <a:rPr lang="en-CA" smtClean="0"/>
              <a:pPr/>
              <a:t>7</a:t>
            </a:fld>
            <a:endParaRPr lang="en-CA"/>
          </a:p>
        </p:txBody>
      </p:sp>
      <p:sp>
        <p:nvSpPr>
          <p:cNvPr id="9" name="TextBox 8">
            <a:extLst>
              <a:ext uri="{FF2B5EF4-FFF2-40B4-BE49-F238E27FC236}">
                <a16:creationId xmlns:a16="http://schemas.microsoft.com/office/drawing/2014/main" id="{A5AEBAD8-FE96-C60F-31CA-356702282AD0}"/>
              </a:ext>
            </a:extLst>
          </p:cNvPr>
          <p:cNvSpPr txBox="1"/>
          <p:nvPr/>
        </p:nvSpPr>
        <p:spPr>
          <a:xfrm>
            <a:off x="731519" y="1634264"/>
            <a:ext cx="6295649" cy="5324535"/>
          </a:xfrm>
          <a:prstGeom prst="rect">
            <a:avLst/>
          </a:prstGeom>
          <a:noFill/>
        </p:spPr>
        <p:txBody>
          <a:bodyPr wrap="square" rtlCol="0">
            <a:spAutoFit/>
          </a:bodyPr>
          <a:lstStyle/>
          <a:p>
            <a:pPr algn="l"/>
            <a:r>
              <a:rPr lang="en-CA" sz="2000" dirty="0">
                <a:solidFill>
                  <a:schemeClr val="tx2"/>
                </a:solidFill>
              </a:rPr>
              <a:t>The </a:t>
            </a:r>
            <a:r>
              <a:rPr lang="en-CA" sz="2000" b="1" dirty="0">
                <a:solidFill>
                  <a:schemeClr val="tx2"/>
                </a:solidFill>
              </a:rPr>
              <a:t>Data Protection Law</a:t>
            </a:r>
            <a:r>
              <a:rPr lang="en-CA" sz="2000" dirty="0">
                <a:solidFill>
                  <a:schemeClr val="tx2"/>
                </a:solidFill>
              </a:rPr>
              <a:t> notes two divisions of electronic data:</a:t>
            </a:r>
          </a:p>
          <a:p>
            <a:pPr algn="l"/>
            <a:endParaRPr lang="en-CA" sz="2000" dirty="0">
              <a:solidFill>
                <a:schemeClr val="tx2"/>
              </a:solidFill>
            </a:endParaRPr>
          </a:p>
          <a:p>
            <a:pPr marL="457200" indent="-457200" algn="l">
              <a:buFont typeface="+mj-lt"/>
              <a:buAutoNum type="arabicPeriod"/>
            </a:pPr>
            <a:r>
              <a:rPr lang="en-CA" sz="2000" b="1" dirty="0">
                <a:solidFill>
                  <a:schemeClr val="tx2"/>
                </a:solidFill>
              </a:rPr>
              <a:t>General data</a:t>
            </a:r>
            <a:r>
              <a:rPr lang="en-CA" sz="2000" dirty="0">
                <a:solidFill>
                  <a:schemeClr val="tx2"/>
                </a:solidFill>
              </a:rPr>
              <a:t>: defined as data which may be accessed, used and disclosed as long as the source is correctly identified;</a:t>
            </a:r>
          </a:p>
          <a:p>
            <a:pPr marL="457200" indent="-457200" algn="l">
              <a:buFont typeface="+mj-lt"/>
              <a:buAutoNum type="arabicPeriod"/>
            </a:pPr>
            <a:r>
              <a:rPr lang="en-CA" sz="2000" b="1" dirty="0">
                <a:solidFill>
                  <a:schemeClr val="tx2"/>
                </a:solidFill>
              </a:rPr>
              <a:t>Specific/private data</a:t>
            </a:r>
            <a:r>
              <a:rPr lang="en-CA" sz="2000" dirty="0">
                <a:solidFill>
                  <a:schemeClr val="tx2"/>
                </a:solidFill>
              </a:rPr>
              <a:t>: data that must not be accessed, used, and disclosed unless </a:t>
            </a:r>
            <a:r>
              <a:rPr lang="en-CA" sz="2000" b="1" i="1" dirty="0">
                <a:solidFill>
                  <a:schemeClr val="tx2"/>
                </a:solidFill>
              </a:rPr>
              <a:t>with the permission </a:t>
            </a:r>
            <a:r>
              <a:rPr lang="en-CA" sz="2000" dirty="0">
                <a:solidFill>
                  <a:schemeClr val="tx2"/>
                </a:solidFill>
              </a:rPr>
              <a:t>of the relevant data subject(s). </a:t>
            </a:r>
            <a:r>
              <a:rPr lang="en-CA" sz="2000" b="1" dirty="0">
                <a:solidFill>
                  <a:schemeClr val="tx2"/>
                </a:solidFill>
              </a:rPr>
              <a:t>Health data </a:t>
            </a:r>
            <a:r>
              <a:rPr lang="en-CA" sz="2000" dirty="0">
                <a:solidFill>
                  <a:schemeClr val="tx2"/>
                </a:solidFill>
              </a:rPr>
              <a:t>is explicitly listed as an example of specific or private data. </a:t>
            </a:r>
          </a:p>
          <a:p>
            <a:pPr marL="457200" indent="-457200" algn="l">
              <a:buFont typeface="+mj-lt"/>
              <a:buAutoNum type="arabicPeriod"/>
            </a:pPr>
            <a:endParaRPr lang="en-CA" sz="2000" dirty="0">
              <a:solidFill>
                <a:schemeClr val="tx2"/>
              </a:solidFill>
            </a:endParaRPr>
          </a:p>
          <a:p>
            <a:pPr algn="l"/>
            <a:r>
              <a:rPr lang="en-CA" sz="2000" dirty="0">
                <a:solidFill>
                  <a:schemeClr val="tx2"/>
                </a:solidFill>
              </a:rPr>
              <a:t>The Ministry of Technology and Communications (</a:t>
            </a:r>
            <a:r>
              <a:rPr lang="en-CA" sz="2000" b="1" dirty="0">
                <a:solidFill>
                  <a:schemeClr val="tx2"/>
                </a:solidFill>
              </a:rPr>
              <a:t>MTC</a:t>
            </a:r>
            <a:r>
              <a:rPr lang="en-CA" sz="2000" dirty="0">
                <a:solidFill>
                  <a:schemeClr val="tx2"/>
                </a:solidFill>
              </a:rPr>
              <a:t>) is the responsible entity regarding electronic data protection and cybercrime. Regulated activities include: data collection; verification; deposit and storage; usage and disclosure; delivery and transfer; access; and improvements and amendment (including deletion).</a:t>
            </a:r>
          </a:p>
        </p:txBody>
      </p:sp>
      <p:sp>
        <p:nvSpPr>
          <p:cNvPr id="10" name="TextBox 9">
            <a:extLst>
              <a:ext uri="{FF2B5EF4-FFF2-40B4-BE49-F238E27FC236}">
                <a16:creationId xmlns:a16="http://schemas.microsoft.com/office/drawing/2014/main" id="{42669025-35FC-9A9C-C3C7-96A101F3F858}"/>
              </a:ext>
            </a:extLst>
          </p:cNvPr>
          <p:cNvSpPr txBox="1"/>
          <p:nvPr/>
        </p:nvSpPr>
        <p:spPr>
          <a:xfrm>
            <a:off x="7459216" y="1634264"/>
            <a:ext cx="6624736" cy="5940088"/>
          </a:xfrm>
          <a:prstGeom prst="rect">
            <a:avLst/>
          </a:prstGeom>
          <a:noFill/>
        </p:spPr>
        <p:txBody>
          <a:bodyPr wrap="square" rtlCol="0">
            <a:spAutoFit/>
          </a:bodyPr>
          <a:lstStyle/>
          <a:p>
            <a:pPr algn="l"/>
            <a:r>
              <a:rPr lang="en-CA" sz="2000" dirty="0">
                <a:solidFill>
                  <a:schemeClr val="tx2"/>
                </a:solidFill>
              </a:rPr>
              <a:t>The Data Protection Law legally defines a </a:t>
            </a:r>
            <a:r>
              <a:rPr lang="en-CA" sz="2000" b="1" dirty="0">
                <a:solidFill>
                  <a:schemeClr val="tx2"/>
                </a:solidFill>
              </a:rPr>
              <a:t>Data Controller </a:t>
            </a:r>
            <a:r>
              <a:rPr lang="en-CA" sz="2000" dirty="0">
                <a:solidFill>
                  <a:schemeClr val="tx2"/>
                </a:solidFill>
              </a:rPr>
              <a:t>as an individual or legal entity or organization that is responsible for managing electronic data. This can include a Ministry, internet datacentre, mobile network operator, bank, etc. The data controller </a:t>
            </a:r>
            <a:r>
              <a:rPr lang="en-CA" sz="2000" b="1" dirty="0">
                <a:solidFill>
                  <a:schemeClr val="tx2"/>
                </a:solidFill>
              </a:rPr>
              <a:t>must have the subject’s consent </a:t>
            </a:r>
            <a:r>
              <a:rPr lang="en-CA" sz="2000" dirty="0">
                <a:solidFill>
                  <a:schemeClr val="tx2"/>
                </a:solidFill>
              </a:rPr>
              <a:t>in order to access, use, disclose, provide, update, terminate, edit or delete electronic date. This consent can be </a:t>
            </a:r>
            <a:r>
              <a:rPr lang="en-CA" sz="2000" b="1" dirty="0">
                <a:solidFill>
                  <a:schemeClr val="tx2"/>
                </a:solidFill>
              </a:rPr>
              <a:t>withdrawn</a:t>
            </a:r>
            <a:r>
              <a:rPr lang="en-CA" sz="2000" dirty="0">
                <a:solidFill>
                  <a:schemeClr val="tx2"/>
                </a:solidFill>
              </a:rPr>
              <a:t>.</a:t>
            </a:r>
          </a:p>
          <a:p>
            <a:pPr algn="l"/>
            <a:endParaRPr lang="en-CA" sz="2000" dirty="0">
              <a:solidFill>
                <a:schemeClr val="tx2"/>
              </a:solidFill>
            </a:endParaRPr>
          </a:p>
          <a:p>
            <a:pPr algn="l"/>
            <a:r>
              <a:rPr lang="en-CA" sz="2000" dirty="0">
                <a:solidFill>
                  <a:schemeClr val="tx2"/>
                </a:solidFill>
              </a:rPr>
              <a:t>There is no specific definition in the Law of </a:t>
            </a:r>
            <a:r>
              <a:rPr lang="en-CA" sz="2000" b="1" dirty="0">
                <a:solidFill>
                  <a:schemeClr val="tx2"/>
                </a:solidFill>
              </a:rPr>
              <a:t>sensitive </a:t>
            </a:r>
            <a:r>
              <a:rPr lang="en-CA" sz="2000" dirty="0">
                <a:solidFill>
                  <a:schemeClr val="tx2"/>
                </a:solidFill>
              </a:rPr>
              <a:t>data. </a:t>
            </a:r>
            <a:r>
              <a:rPr lang="en-CA" sz="2000" b="1" dirty="0">
                <a:solidFill>
                  <a:schemeClr val="tx2"/>
                </a:solidFill>
              </a:rPr>
              <a:t>All</a:t>
            </a:r>
            <a:r>
              <a:rPr lang="en-CA" sz="2000" dirty="0">
                <a:solidFill>
                  <a:schemeClr val="tx2"/>
                </a:solidFill>
              </a:rPr>
              <a:t> specific/private data must be handled in accordance with the following </a:t>
            </a:r>
            <a:r>
              <a:rPr lang="en-CA" sz="2000" b="1" dirty="0">
                <a:solidFill>
                  <a:schemeClr val="tx2"/>
                </a:solidFill>
              </a:rPr>
              <a:t>principles</a:t>
            </a:r>
            <a:r>
              <a:rPr lang="en-CA" sz="2000" dirty="0">
                <a:solidFill>
                  <a:schemeClr val="tx2"/>
                </a:solidFill>
              </a:rPr>
              <a:t>:</a:t>
            </a:r>
          </a:p>
          <a:p>
            <a:pPr marL="342900" indent="-342900" algn="l">
              <a:buFont typeface="Arial" panose="020B0604020202020204" pitchFamily="34" charset="0"/>
              <a:buChar char="•"/>
            </a:pPr>
            <a:r>
              <a:rPr lang="en-CA" sz="2000" dirty="0">
                <a:solidFill>
                  <a:schemeClr val="tx2"/>
                </a:solidFill>
              </a:rPr>
              <a:t>Compliance with laws, strategic plans, and national socio-economic development;</a:t>
            </a:r>
          </a:p>
          <a:p>
            <a:pPr marL="342900" indent="-342900" algn="l">
              <a:buFont typeface="Arial" panose="020B0604020202020204" pitchFamily="34" charset="0"/>
              <a:buChar char="•"/>
            </a:pPr>
            <a:r>
              <a:rPr lang="en-CA" sz="2000" dirty="0">
                <a:solidFill>
                  <a:schemeClr val="tx2"/>
                </a:solidFill>
              </a:rPr>
              <a:t>Ensuring national stability, security and social order;</a:t>
            </a:r>
          </a:p>
          <a:p>
            <a:pPr marL="342900" indent="-342900" algn="l">
              <a:buFont typeface="Arial" panose="020B0604020202020204" pitchFamily="34" charset="0"/>
              <a:buChar char="•"/>
            </a:pPr>
            <a:r>
              <a:rPr lang="en-CA" sz="2000" dirty="0">
                <a:solidFill>
                  <a:schemeClr val="tx2"/>
                </a:solidFill>
              </a:rPr>
              <a:t>Ensuring confidential and safety for government, individual and organizational data;</a:t>
            </a:r>
          </a:p>
          <a:p>
            <a:pPr marL="342900" indent="-342900" algn="l">
              <a:buFont typeface="Arial" panose="020B0604020202020204" pitchFamily="34" charset="0"/>
              <a:buChar char="•"/>
            </a:pPr>
            <a:r>
              <a:rPr lang="en-CA" sz="2000" dirty="0">
                <a:solidFill>
                  <a:schemeClr val="tx2"/>
                </a:solidFill>
              </a:rPr>
              <a:t>Ensuring the rights and interests of the data subject; and</a:t>
            </a:r>
          </a:p>
          <a:p>
            <a:pPr marL="342900" indent="-342900" algn="l">
              <a:buFont typeface="Arial" panose="020B0604020202020204" pitchFamily="34" charset="0"/>
              <a:buChar char="•"/>
            </a:pPr>
            <a:r>
              <a:rPr lang="en-CA" sz="2000" dirty="0">
                <a:solidFill>
                  <a:schemeClr val="tx2"/>
                </a:solidFill>
              </a:rPr>
              <a:t>Compliance to treaties and international agreements to which the country is a signatory.</a:t>
            </a:r>
          </a:p>
        </p:txBody>
      </p:sp>
    </p:spTree>
    <p:extLst>
      <p:ext uri="{BB962C8B-B14F-4D97-AF65-F5344CB8AC3E}">
        <p14:creationId xmlns:p14="http://schemas.microsoft.com/office/powerpoint/2010/main" val="3272750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70</a:t>
            </a:fld>
            <a:endParaRPr lang="en-CA"/>
          </a:p>
        </p:txBody>
      </p:sp>
      <p:pic>
        <p:nvPicPr>
          <p:cNvPr id="13314" name="Picture 2" descr="Forms response chart. Question title: What build vs buy option should we favour for the HIE data sharing infrastructure?. Number of responses: 9 responses.">
            <a:extLst>
              <a:ext uri="{FF2B5EF4-FFF2-40B4-BE49-F238E27FC236}">
                <a16:creationId xmlns:a16="http://schemas.microsoft.com/office/drawing/2014/main" id="{B1FB8423-0F7F-7158-8290-BE5BE8752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451" y="1882552"/>
            <a:ext cx="11079968" cy="466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275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71</a:t>
            </a:fld>
            <a:endParaRPr lang="en-CA"/>
          </a:p>
        </p:txBody>
      </p:sp>
      <p:pic>
        <p:nvPicPr>
          <p:cNvPr id="14338" name="Picture 2" descr="Forms response chart. Question title: What options should we favour for a person-centric unique health ID credential?. Number of responses: 9 responses.">
            <a:extLst>
              <a:ext uri="{FF2B5EF4-FFF2-40B4-BE49-F238E27FC236}">
                <a16:creationId xmlns:a16="http://schemas.microsoft.com/office/drawing/2014/main" id="{28ACC927-1AA0-298C-C315-A5675EED0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592" y="1693776"/>
            <a:ext cx="11935597" cy="502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07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72</a:t>
            </a:fld>
            <a:endParaRPr lang="en-CA"/>
          </a:p>
        </p:txBody>
      </p:sp>
      <p:pic>
        <p:nvPicPr>
          <p:cNvPr id="15362" name="Picture 2" descr="Forms response chart. Question title: Are there, today, health worker databases for each care provider cadre (e.g. doctors, nurses, pharmacists, lab technicians, CHWs, etc.)?. Number of responses: 9 responses.">
            <a:extLst>
              <a:ext uri="{FF2B5EF4-FFF2-40B4-BE49-F238E27FC236}">
                <a16:creationId xmlns:a16="http://schemas.microsoft.com/office/drawing/2014/main" id="{A631568F-2307-5704-E459-685044130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693776"/>
            <a:ext cx="10966729" cy="497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309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73</a:t>
            </a:fld>
            <a:endParaRPr lang="en-CA"/>
          </a:p>
        </p:txBody>
      </p:sp>
      <p:pic>
        <p:nvPicPr>
          <p:cNvPr id="16386" name="Picture 2" descr="Forms response chart. Question title: Are there, today, facility directories with information about resources and service offerings?. Number of responses: 9 responses.">
            <a:extLst>
              <a:ext uri="{FF2B5EF4-FFF2-40B4-BE49-F238E27FC236}">
                <a16:creationId xmlns:a16="http://schemas.microsoft.com/office/drawing/2014/main" id="{E19E35E2-8B62-DD7F-F4A9-6C8A77AF1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40" y="2026568"/>
            <a:ext cx="10311220" cy="433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353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74</a:t>
            </a:fld>
            <a:endParaRPr lang="en-CA"/>
          </a:p>
        </p:txBody>
      </p:sp>
      <p:pic>
        <p:nvPicPr>
          <p:cNvPr id="17410" name="Picture 2" descr="Forms response chart. Question title: For which care pathways are there, today, digital health solutions with large patient databases? [Check all that apply]. Number of responses: 9 responses.">
            <a:extLst>
              <a:ext uri="{FF2B5EF4-FFF2-40B4-BE49-F238E27FC236}">
                <a16:creationId xmlns:a16="http://schemas.microsoft.com/office/drawing/2014/main" id="{3AC9D6DE-6FEF-0877-4718-597FB9364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672" y="1701768"/>
            <a:ext cx="10432144" cy="530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553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75</a:t>
            </a:fld>
            <a:endParaRPr lang="en-CA"/>
          </a:p>
        </p:txBody>
      </p:sp>
      <p:pic>
        <p:nvPicPr>
          <p:cNvPr id="18434" name="Picture 2" descr="Forms response chart. Question title: What may be options to &quot;productize&quot; POS solution deployments to help accelerate the pace of going to scale? [Check all that apply]. Number of responses: 9 responses.">
            <a:extLst>
              <a:ext uri="{FF2B5EF4-FFF2-40B4-BE49-F238E27FC236}">
                <a16:creationId xmlns:a16="http://schemas.microsoft.com/office/drawing/2014/main" id="{791B7A99-ED7F-8F9E-360E-053A46F87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664" y="1693776"/>
            <a:ext cx="10083788" cy="512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364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76</a:t>
            </a:fld>
            <a:endParaRPr lang="en-CA"/>
          </a:p>
        </p:txBody>
      </p:sp>
      <p:pic>
        <p:nvPicPr>
          <p:cNvPr id="19458" name="Picture 2" descr="Forms response chart. Question title: How many concurrent (simultaneous) deployments do you believe the PMO could reasonably expect to support?. Number of responses: 9 responses.">
            <a:extLst>
              <a:ext uri="{FF2B5EF4-FFF2-40B4-BE49-F238E27FC236}">
                <a16:creationId xmlns:a16="http://schemas.microsoft.com/office/drawing/2014/main" id="{E7A0B61D-EE47-DD07-F67C-CB8EE6747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648" y="1882552"/>
            <a:ext cx="10555560" cy="478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21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77</a:t>
            </a:fld>
            <a:endParaRPr lang="en-CA"/>
          </a:p>
        </p:txBody>
      </p:sp>
      <p:pic>
        <p:nvPicPr>
          <p:cNvPr id="1026" name="Picture 2" descr="Forms response chart. Question title: At steady state, how long do you think the average POS deployment will take for a small site.. Number of responses: 9 responses.">
            <a:extLst>
              <a:ext uri="{FF2B5EF4-FFF2-40B4-BE49-F238E27FC236}">
                <a16:creationId xmlns:a16="http://schemas.microsoft.com/office/drawing/2014/main" id="{4BFDFED9-CBB8-E947-DBA0-2F85EDF2F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600" y="1882552"/>
            <a:ext cx="11764471" cy="495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52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78</a:t>
            </a:fld>
            <a:endParaRPr lang="en-CA"/>
          </a:p>
        </p:txBody>
      </p:sp>
      <p:pic>
        <p:nvPicPr>
          <p:cNvPr id="2050" name="Picture 2" descr="Forms response chart. Question title: At steady state, how long do you think the average POS deployment will take for a medium sized site.. Number of responses: 9 responses.">
            <a:extLst>
              <a:ext uri="{FF2B5EF4-FFF2-40B4-BE49-F238E27FC236}">
                <a16:creationId xmlns:a16="http://schemas.microsoft.com/office/drawing/2014/main" id="{560421E7-AEFB-A869-49FF-3D12ED57F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592" y="1693776"/>
            <a:ext cx="11203632" cy="508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3535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79</a:t>
            </a:fld>
            <a:endParaRPr lang="en-CA"/>
          </a:p>
        </p:txBody>
      </p:sp>
      <p:pic>
        <p:nvPicPr>
          <p:cNvPr id="3074" name="Picture 2" descr="Forms response chart. Question title: At steady state, how long do you think the average POS deployment will take for a large site.. Number of responses: 9 responses.">
            <a:extLst>
              <a:ext uri="{FF2B5EF4-FFF2-40B4-BE49-F238E27FC236}">
                <a16:creationId xmlns:a16="http://schemas.microsoft.com/office/drawing/2014/main" id="{C23472A0-501E-AF5D-F375-BC566CB19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527" y="1876450"/>
            <a:ext cx="11593345" cy="487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22A522-E3BC-EE25-DBA3-76F0772053AD}"/>
              </a:ext>
            </a:extLst>
          </p:cNvPr>
          <p:cNvSpPr>
            <a:spLocks noGrp="1"/>
          </p:cNvSpPr>
          <p:nvPr>
            <p:ph type="title"/>
          </p:nvPr>
        </p:nvSpPr>
        <p:spPr/>
        <p:txBody>
          <a:bodyPr/>
          <a:lstStyle/>
          <a:p>
            <a:r>
              <a:rPr lang="en-CA" dirty="0"/>
              <a:t>Digital Data Protection Laws</a:t>
            </a:r>
          </a:p>
        </p:txBody>
      </p:sp>
      <p:sp>
        <p:nvSpPr>
          <p:cNvPr id="4" name="Slide Number Placeholder 3">
            <a:extLst>
              <a:ext uri="{FF2B5EF4-FFF2-40B4-BE49-F238E27FC236}">
                <a16:creationId xmlns:a16="http://schemas.microsoft.com/office/drawing/2014/main" id="{7D233E6D-E22F-A0A0-D7EB-6D7A3D07264D}"/>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3" name="Picture 2">
            <a:extLst>
              <a:ext uri="{FF2B5EF4-FFF2-40B4-BE49-F238E27FC236}">
                <a16:creationId xmlns:a16="http://schemas.microsoft.com/office/drawing/2014/main" id="{0435B14B-8CB5-121C-58EC-4E91FD5986A2}"/>
              </a:ext>
            </a:extLst>
          </p:cNvPr>
          <p:cNvPicPr>
            <a:picLocks noChangeAspect="1"/>
          </p:cNvPicPr>
          <p:nvPr/>
        </p:nvPicPr>
        <p:blipFill>
          <a:blip r:embed="rId2"/>
          <a:stretch>
            <a:fillRect/>
          </a:stretch>
        </p:blipFill>
        <p:spPr>
          <a:xfrm>
            <a:off x="650520" y="2436295"/>
            <a:ext cx="6665203" cy="5040560"/>
          </a:xfrm>
          <a:prstGeom prst="rect">
            <a:avLst/>
          </a:prstGeom>
        </p:spPr>
      </p:pic>
      <p:sp>
        <p:nvSpPr>
          <p:cNvPr id="7" name="TextBox 6">
            <a:extLst>
              <a:ext uri="{FF2B5EF4-FFF2-40B4-BE49-F238E27FC236}">
                <a16:creationId xmlns:a16="http://schemas.microsoft.com/office/drawing/2014/main" id="{AC409C68-3430-F825-1B43-DB54E800C21E}"/>
              </a:ext>
            </a:extLst>
          </p:cNvPr>
          <p:cNvSpPr txBox="1"/>
          <p:nvPr/>
        </p:nvSpPr>
        <p:spPr>
          <a:xfrm>
            <a:off x="7540216" y="1844544"/>
            <a:ext cx="6439664" cy="5632311"/>
          </a:xfrm>
          <a:prstGeom prst="rect">
            <a:avLst/>
          </a:prstGeom>
          <a:noFill/>
        </p:spPr>
        <p:txBody>
          <a:bodyPr wrap="square" rtlCol="0">
            <a:spAutoFit/>
          </a:bodyPr>
          <a:lstStyle/>
          <a:p>
            <a:r>
              <a:rPr lang="en-US" sz="1800" b="0" i="0" u="none" strike="noStrike" baseline="0" dirty="0">
                <a:solidFill>
                  <a:schemeClr val="tx2"/>
                </a:solidFill>
                <a:latin typeface="Proxima Nova Rg" panose="02000506030000020004" pitchFamily="2" charset="0"/>
              </a:rPr>
              <a:t>The country enacted the Electronic Data Protection Act in 2017 to strengthen protection of personal information and govern the collection, use and disclosure of electronic information. </a:t>
            </a:r>
            <a:r>
              <a:rPr lang="en-US" sz="1800" b="1" i="0" u="none" strike="noStrike" baseline="0" dirty="0">
                <a:solidFill>
                  <a:schemeClr val="tx2"/>
                </a:solidFill>
                <a:latin typeface="Proxima Nova Rg" panose="02000506030000020004" pitchFamily="2" charset="0"/>
              </a:rPr>
              <a:t>The country does not have an overall data protection law, </a:t>
            </a:r>
            <a:r>
              <a:rPr lang="en-US" sz="1800" b="0" i="0" u="none" strike="noStrike" baseline="0" dirty="0">
                <a:solidFill>
                  <a:schemeClr val="tx2"/>
                </a:solidFill>
                <a:latin typeface="Proxima Nova Rg" panose="02000506030000020004" pitchFamily="2" charset="0"/>
              </a:rPr>
              <a:t>such as the Global Data Protection Regulation (GDPR).</a:t>
            </a:r>
          </a:p>
          <a:p>
            <a:endParaRPr lang="en-US" sz="1800" b="0" i="0" u="none" strike="noStrike" baseline="0" dirty="0">
              <a:solidFill>
                <a:schemeClr val="tx2"/>
              </a:solidFill>
              <a:latin typeface="Proxima Nova Rg" panose="02000506030000020004" pitchFamily="2" charset="0"/>
            </a:endParaRPr>
          </a:p>
          <a:p>
            <a:r>
              <a:rPr lang="en-US" sz="1800" b="0" i="0" u="none" strike="noStrike" baseline="0" dirty="0">
                <a:solidFill>
                  <a:schemeClr val="tx2"/>
                </a:solidFill>
                <a:latin typeface="Proxima Nova Rg" panose="02000506030000020004" pitchFamily="2" charset="0"/>
              </a:rPr>
              <a:t>The Act applies to domestic or foreign individuals, legal persons or incorporated bodies who live and operate in the country. It also applies to foreign data users if they conduct business or have domestic operations.</a:t>
            </a:r>
          </a:p>
          <a:p>
            <a:endParaRPr lang="en-US" sz="1800" b="0" i="0" u="none" strike="noStrike" baseline="0" dirty="0">
              <a:solidFill>
                <a:schemeClr val="tx2"/>
              </a:solidFill>
              <a:latin typeface="Proxima Nova Rg" panose="02000506030000020004" pitchFamily="2" charset="0"/>
            </a:endParaRPr>
          </a:p>
          <a:p>
            <a:r>
              <a:rPr lang="en-US" sz="1800" b="0" i="0" u="none" strike="noStrike" baseline="0" dirty="0">
                <a:solidFill>
                  <a:schemeClr val="tx2"/>
                </a:solidFill>
                <a:latin typeface="Proxima Nova Rg" panose="02000506030000020004" pitchFamily="2" charset="0"/>
              </a:rPr>
              <a:t>The Act also includes key provisions on consent requirements and global digital government practices related to data transfer, retention, data erasure and breach notification.</a:t>
            </a:r>
          </a:p>
          <a:p>
            <a:endParaRPr lang="en-US" sz="1800" b="0" i="0" u="none" strike="noStrike" baseline="0" dirty="0">
              <a:solidFill>
                <a:schemeClr val="tx2"/>
              </a:solidFill>
              <a:latin typeface="Proxima Nova Rg" panose="02000506030000020004" pitchFamily="2" charset="0"/>
            </a:endParaRPr>
          </a:p>
          <a:p>
            <a:r>
              <a:rPr lang="en-US" sz="1800" b="0" i="0" u="none" strike="noStrike" baseline="0" dirty="0">
                <a:solidFill>
                  <a:schemeClr val="tx2"/>
                </a:solidFill>
                <a:latin typeface="Proxima Nova Rg" panose="02000506030000020004" pitchFamily="2" charset="0"/>
              </a:rPr>
              <a:t>During the DMA survey and interview sessions, it was observed that, with the exception of a few ministries and provinces, </a:t>
            </a:r>
            <a:r>
              <a:rPr lang="en-US" sz="1800" b="1" i="0" u="none" strike="noStrike" baseline="0" dirty="0">
                <a:solidFill>
                  <a:schemeClr val="tx2"/>
                </a:solidFill>
                <a:latin typeface="Proxima Nova Rg" panose="02000506030000020004" pitchFamily="2" charset="0"/>
              </a:rPr>
              <a:t>awareness regarding implementation of the laws remains low</a:t>
            </a:r>
            <a:r>
              <a:rPr lang="en-US" sz="1800" b="0" i="0" u="none" strike="noStrike" baseline="0" dirty="0">
                <a:solidFill>
                  <a:schemeClr val="tx2"/>
                </a:solidFill>
                <a:latin typeface="Proxima Nova Rg" panose="02000506030000020004" pitchFamily="2" charset="0"/>
              </a:rPr>
              <a:t>.</a:t>
            </a:r>
          </a:p>
          <a:p>
            <a:r>
              <a:rPr lang="en-CA" sz="1800" b="0" i="0" u="none" strike="noStrike" baseline="0" dirty="0">
                <a:solidFill>
                  <a:schemeClr val="tx2"/>
                </a:solidFill>
                <a:latin typeface="Proxima Nova Rg" panose="02000506030000020004" pitchFamily="2" charset="0"/>
              </a:rPr>
              <a:t>	</a:t>
            </a:r>
          </a:p>
        </p:txBody>
      </p:sp>
      <p:sp>
        <p:nvSpPr>
          <p:cNvPr id="8" name="TextBox 7">
            <a:extLst>
              <a:ext uri="{FF2B5EF4-FFF2-40B4-BE49-F238E27FC236}">
                <a16:creationId xmlns:a16="http://schemas.microsoft.com/office/drawing/2014/main" id="{8DF8A6BE-4C78-3362-BFAA-8221A4FF70F0}"/>
              </a:ext>
            </a:extLst>
          </p:cNvPr>
          <p:cNvSpPr txBox="1"/>
          <p:nvPr/>
        </p:nvSpPr>
        <p:spPr>
          <a:xfrm>
            <a:off x="1163695" y="1864980"/>
            <a:ext cx="5638851" cy="400110"/>
          </a:xfrm>
          <a:prstGeom prst="rect">
            <a:avLst/>
          </a:prstGeom>
          <a:noFill/>
        </p:spPr>
        <p:txBody>
          <a:bodyPr wrap="none" rtlCol="0">
            <a:spAutoFit/>
          </a:bodyPr>
          <a:lstStyle/>
          <a:p>
            <a:pPr algn="l"/>
            <a:r>
              <a:rPr lang="en-CA" sz="2000" b="1" dirty="0">
                <a:solidFill>
                  <a:schemeClr val="tx2"/>
                </a:solidFill>
              </a:rPr>
              <a:t>Findings: UNDP Digital Maturity Assessment (DMA)</a:t>
            </a:r>
          </a:p>
        </p:txBody>
      </p:sp>
    </p:spTree>
    <p:extLst>
      <p:ext uri="{BB962C8B-B14F-4D97-AF65-F5344CB8AC3E}">
        <p14:creationId xmlns:p14="http://schemas.microsoft.com/office/powerpoint/2010/main" val="308403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62F80-3EA3-0B7D-076C-ECC2E0770345}"/>
              </a:ext>
            </a:extLst>
          </p:cNvPr>
          <p:cNvSpPr>
            <a:spLocks noGrp="1"/>
          </p:cNvSpPr>
          <p:nvPr>
            <p:ph type="title"/>
          </p:nvPr>
        </p:nvSpPr>
        <p:spPr/>
        <p:txBody>
          <a:bodyPr/>
          <a:lstStyle/>
          <a:p>
            <a:r>
              <a:rPr lang="en-CA" dirty="0"/>
              <a:t>Interaction 4.4</a:t>
            </a:r>
          </a:p>
        </p:txBody>
      </p:sp>
      <p:sp>
        <p:nvSpPr>
          <p:cNvPr id="4" name="Slide Number Placeholder 3">
            <a:extLst>
              <a:ext uri="{FF2B5EF4-FFF2-40B4-BE49-F238E27FC236}">
                <a16:creationId xmlns:a16="http://schemas.microsoft.com/office/drawing/2014/main" id="{2D3BFA3A-7F3C-F3EB-1A24-15491044AF1D}"/>
              </a:ext>
            </a:extLst>
          </p:cNvPr>
          <p:cNvSpPr>
            <a:spLocks noGrp="1"/>
          </p:cNvSpPr>
          <p:nvPr>
            <p:ph type="sldNum" sz="quarter" idx="12"/>
          </p:nvPr>
        </p:nvSpPr>
        <p:spPr/>
        <p:txBody>
          <a:bodyPr/>
          <a:lstStyle/>
          <a:p>
            <a:fld id="{6734F48E-A456-4E2F-B17E-509464F7A050}" type="slidenum">
              <a:rPr lang="en-CA" smtClean="0"/>
              <a:pPr/>
              <a:t>80</a:t>
            </a:fld>
            <a:endParaRPr lang="en-CA"/>
          </a:p>
        </p:txBody>
      </p:sp>
      <p:pic>
        <p:nvPicPr>
          <p:cNvPr id="23554" name="Picture 2" descr="Forms response chart. Question title: At what &quot;critical mass&quot; will we start to capture value from our HIE? [Number of online facilities]. Number of responses: 9 responses.">
            <a:extLst>
              <a:ext uri="{FF2B5EF4-FFF2-40B4-BE49-F238E27FC236}">
                <a16:creationId xmlns:a16="http://schemas.microsoft.com/office/drawing/2014/main" id="{9FB99D4F-F1A9-838E-A79E-120E9BCFA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608" y="1882552"/>
            <a:ext cx="11422220" cy="48063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647BA8-A759-0DC1-42EE-8CA00C8F67D4}"/>
              </a:ext>
            </a:extLst>
          </p:cNvPr>
          <p:cNvSpPr/>
          <p:nvPr/>
        </p:nvSpPr>
        <p:spPr>
          <a:xfrm>
            <a:off x="8971384" y="4474840"/>
            <a:ext cx="1008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18372887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CD612-873D-446C-8BF1-AE7CEBC8CA57}"/>
              </a:ext>
            </a:extLst>
          </p:cNvPr>
          <p:cNvSpPr>
            <a:spLocks noGrp="1"/>
          </p:cNvSpPr>
          <p:nvPr>
            <p:ph type="title"/>
          </p:nvPr>
        </p:nvSpPr>
        <p:spPr/>
        <p:txBody>
          <a:bodyPr/>
          <a:lstStyle/>
          <a:p>
            <a:r>
              <a:rPr lang="en-CA" dirty="0"/>
              <a:t>Next steps: </a:t>
            </a:r>
            <a:r>
              <a:rPr lang="en-CA" b="1" dirty="0"/>
              <a:t>Artefacts</a:t>
            </a:r>
          </a:p>
        </p:txBody>
      </p:sp>
      <p:sp>
        <p:nvSpPr>
          <p:cNvPr id="4" name="Content Placeholder 3">
            <a:extLst>
              <a:ext uri="{FF2B5EF4-FFF2-40B4-BE49-F238E27FC236}">
                <a16:creationId xmlns:a16="http://schemas.microsoft.com/office/drawing/2014/main" id="{01CB85E4-48A5-A930-2351-FEDA8CE18ADC}"/>
              </a:ext>
            </a:extLst>
          </p:cNvPr>
          <p:cNvSpPr>
            <a:spLocks noGrp="1"/>
          </p:cNvSpPr>
          <p:nvPr>
            <p:ph idx="1"/>
          </p:nvPr>
        </p:nvSpPr>
        <p:spPr/>
        <p:txBody>
          <a:bodyPr>
            <a:normAutofit fontScale="85000" lnSpcReduction="20000"/>
          </a:bodyPr>
          <a:lstStyle/>
          <a:p>
            <a:r>
              <a:rPr lang="en-CA" dirty="0"/>
              <a:t>The inputs and feedback from these workshops will inform the development of both a “</a:t>
            </a:r>
            <a:r>
              <a:rPr lang="en-CA" b="1" dirty="0"/>
              <a:t>buildable blueprint</a:t>
            </a:r>
            <a:r>
              <a:rPr lang="en-CA" dirty="0"/>
              <a:t>” artefact along with a national </a:t>
            </a:r>
            <a:r>
              <a:rPr lang="en-CA" b="1" dirty="0"/>
              <a:t>HIE investment case</a:t>
            </a:r>
            <a:r>
              <a:rPr lang="en-CA" dirty="0"/>
              <a:t>.</a:t>
            </a:r>
          </a:p>
          <a:p>
            <a:r>
              <a:rPr lang="en-CA" dirty="0"/>
              <a:t>The investment case will:</a:t>
            </a:r>
          </a:p>
          <a:p>
            <a:pPr lvl="1"/>
            <a:r>
              <a:rPr lang="en-CA" dirty="0"/>
              <a:t>Leverage a high level </a:t>
            </a:r>
            <a:r>
              <a:rPr lang="en-CA" b="1" dirty="0"/>
              <a:t>10-year</a:t>
            </a:r>
            <a:r>
              <a:rPr lang="en-CA" dirty="0"/>
              <a:t> implementation and operating plan with </a:t>
            </a:r>
            <a:r>
              <a:rPr lang="en-CA" b="1" dirty="0"/>
              <a:t>cost drivers </a:t>
            </a:r>
            <a:r>
              <a:rPr lang="en-CA" dirty="0"/>
              <a:t>that are associated with a </a:t>
            </a:r>
            <a:r>
              <a:rPr lang="en-CA" b="1" dirty="0"/>
              <a:t>national</a:t>
            </a:r>
            <a:r>
              <a:rPr lang="en-CA" dirty="0"/>
              <a:t> deployment</a:t>
            </a:r>
          </a:p>
          <a:p>
            <a:pPr lvl="1"/>
            <a:r>
              <a:rPr lang="en-CA" dirty="0"/>
              <a:t>Target key care workflows that address the national disease burden, and estimate the </a:t>
            </a:r>
            <a:r>
              <a:rPr lang="en-CA" b="1" i="1" dirty="0"/>
              <a:t>health</a:t>
            </a:r>
            <a:r>
              <a:rPr lang="en-CA" dirty="0"/>
              <a:t> impact of workflow improvements</a:t>
            </a:r>
          </a:p>
          <a:p>
            <a:pPr lvl="1"/>
            <a:r>
              <a:rPr lang="en-CA" dirty="0"/>
              <a:t>Develop a </a:t>
            </a:r>
            <a:r>
              <a:rPr lang="en-CA" b="1" dirty="0"/>
              <a:t>DOLLARS-per-DALY</a:t>
            </a:r>
            <a:r>
              <a:rPr lang="en-CA" dirty="0"/>
              <a:t> metric that provides the MOH with a </a:t>
            </a:r>
            <a:r>
              <a:rPr lang="en-CA" b="1" dirty="0"/>
              <a:t>cost-utility analysis </a:t>
            </a:r>
            <a:r>
              <a:rPr lang="en-CA" dirty="0"/>
              <a:t>(CUA) of the investment plan and act/adjust accordingly.</a:t>
            </a:r>
          </a:p>
          <a:p>
            <a:endParaRPr lang="en-CA" dirty="0"/>
          </a:p>
        </p:txBody>
      </p:sp>
      <p:sp>
        <p:nvSpPr>
          <p:cNvPr id="2" name="Slide Number Placeholder 1">
            <a:extLst>
              <a:ext uri="{FF2B5EF4-FFF2-40B4-BE49-F238E27FC236}">
                <a16:creationId xmlns:a16="http://schemas.microsoft.com/office/drawing/2014/main" id="{BDCDFF5C-947E-0D8C-D1DB-F69E58CC933A}"/>
              </a:ext>
            </a:extLst>
          </p:cNvPr>
          <p:cNvSpPr>
            <a:spLocks noGrp="1"/>
          </p:cNvSpPr>
          <p:nvPr>
            <p:ph type="sldNum" sz="quarter" idx="12"/>
          </p:nvPr>
        </p:nvSpPr>
        <p:spPr/>
        <p:txBody>
          <a:bodyPr/>
          <a:lstStyle/>
          <a:p>
            <a:fld id="{6734F48E-A456-4E2F-B17E-509464F7A050}" type="slidenum">
              <a:rPr lang="en-CA" smtClean="0"/>
              <a:pPr/>
              <a:t>81</a:t>
            </a:fld>
            <a:endParaRPr lang="en-CA"/>
          </a:p>
        </p:txBody>
      </p:sp>
    </p:spTree>
    <p:extLst>
      <p:ext uri="{BB962C8B-B14F-4D97-AF65-F5344CB8AC3E}">
        <p14:creationId xmlns:p14="http://schemas.microsoft.com/office/powerpoint/2010/main" val="106324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CF62-E940-4DA6-0F7B-B1E6650E3C5D}"/>
              </a:ext>
            </a:extLst>
          </p:cNvPr>
          <p:cNvSpPr>
            <a:spLocks noGrp="1"/>
          </p:cNvSpPr>
          <p:nvPr>
            <p:ph type="title"/>
          </p:nvPr>
        </p:nvSpPr>
        <p:spPr/>
        <p:txBody>
          <a:bodyPr/>
          <a:lstStyle/>
          <a:p>
            <a:r>
              <a:rPr lang="en-CA" dirty="0"/>
              <a:t>Overall eGovernment Maturity</a:t>
            </a:r>
          </a:p>
        </p:txBody>
      </p:sp>
      <p:sp>
        <p:nvSpPr>
          <p:cNvPr id="3" name="Slide Number Placeholder 2">
            <a:extLst>
              <a:ext uri="{FF2B5EF4-FFF2-40B4-BE49-F238E27FC236}">
                <a16:creationId xmlns:a16="http://schemas.microsoft.com/office/drawing/2014/main" id="{2DC3D2FA-F6A7-42BC-0F49-66B1AF0D12D5}"/>
              </a:ext>
            </a:extLst>
          </p:cNvPr>
          <p:cNvSpPr>
            <a:spLocks noGrp="1"/>
          </p:cNvSpPr>
          <p:nvPr>
            <p:ph type="sldNum" sz="quarter" idx="12"/>
          </p:nvPr>
        </p:nvSpPr>
        <p:spPr/>
        <p:txBody>
          <a:bodyPr/>
          <a:lstStyle/>
          <a:p>
            <a:fld id="{6734F48E-A456-4E2F-B17E-509464F7A050}" type="slidenum">
              <a:rPr lang="en-CA" smtClean="0"/>
              <a:pPr/>
              <a:t>9</a:t>
            </a:fld>
            <a:endParaRPr lang="en-CA"/>
          </a:p>
        </p:txBody>
      </p:sp>
      <p:sp>
        <p:nvSpPr>
          <p:cNvPr id="9" name="TextBox 8">
            <a:extLst>
              <a:ext uri="{FF2B5EF4-FFF2-40B4-BE49-F238E27FC236}">
                <a16:creationId xmlns:a16="http://schemas.microsoft.com/office/drawing/2014/main" id="{1C259945-06DD-FC47-B7C5-D2FB2EB76D30}"/>
              </a:ext>
            </a:extLst>
          </p:cNvPr>
          <p:cNvSpPr txBox="1"/>
          <p:nvPr/>
        </p:nvSpPr>
        <p:spPr>
          <a:xfrm>
            <a:off x="1163695" y="1864980"/>
            <a:ext cx="5638851" cy="400110"/>
          </a:xfrm>
          <a:prstGeom prst="rect">
            <a:avLst/>
          </a:prstGeom>
          <a:noFill/>
        </p:spPr>
        <p:txBody>
          <a:bodyPr wrap="none" rtlCol="0">
            <a:spAutoFit/>
          </a:bodyPr>
          <a:lstStyle/>
          <a:p>
            <a:pPr algn="l"/>
            <a:r>
              <a:rPr lang="en-CA" sz="2000" b="1" dirty="0">
                <a:solidFill>
                  <a:schemeClr val="tx2"/>
                </a:solidFill>
              </a:rPr>
              <a:t>Findings: UNDP Digital Maturity Assessment (DMA)</a:t>
            </a:r>
          </a:p>
        </p:txBody>
      </p:sp>
      <p:pic>
        <p:nvPicPr>
          <p:cNvPr id="14" name="Picture 13">
            <a:extLst>
              <a:ext uri="{FF2B5EF4-FFF2-40B4-BE49-F238E27FC236}">
                <a16:creationId xmlns:a16="http://schemas.microsoft.com/office/drawing/2014/main" id="{B8C3316B-B102-9B68-824A-9D23821863CC}"/>
              </a:ext>
            </a:extLst>
          </p:cNvPr>
          <p:cNvPicPr>
            <a:picLocks noChangeAspect="1"/>
          </p:cNvPicPr>
          <p:nvPr/>
        </p:nvPicPr>
        <p:blipFill>
          <a:blip r:embed="rId2"/>
          <a:stretch>
            <a:fillRect/>
          </a:stretch>
        </p:blipFill>
        <p:spPr>
          <a:xfrm>
            <a:off x="1163695" y="2436294"/>
            <a:ext cx="6943593" cy="2165245"/>
          </a:xfrm>
          <a:prstGeom prst="rect">
            <a:avLst/>
          </a:prstGeom>
        </p:spPr>
      </p:pic>
      <p:pic>
        <p:nvPicPr>
          <p:cNvPr id="16" name="Picture 15">
            <a:extLst>
              <a:ext uri="{FF2B5EF4-FFF2-40B4-BE49-F238E27FC236}">
                <a16:creationId xmlns:a16="http://schemas.microsoft.com/office/drawing/2014/main" id="{62A9C9D6-A9C7-A4FF-184F-9D87BB31D097}"/>
              </a:ext>
            </a:extLst>
          </p:cNvPr>
          <p:cNvPicPr>
            <a:picLocks noChangeAspect="1"/>
          </p:cNvPicPr>
          <p:nvPr/>
        </p:nvPicPr>
        <p:blipFill rotWithShape="1">
          <a:blip r:embed="rId3"/>
          <a:srcRect b="20521"/>
          <a:stretch/>
        </p:blipFill>
        <p:spPr>
          <a:xfrm>
            <a:off x="1183143" y="4691322"/>
            <a:ext cx="7087609" cy="3018414"/>
          </a:xfrm>
          <a:prstGeom prst="rect">
            <a:avLst/>
          </a:prstGeom>
        </p:spPr>
      </p:pic>
      <p:sp>
        <p:nvSpPr>
          <p:cNvPr id="17" name="Rectangle 16">
            <a:extLst>
              <a:ext uri="{FF2B5EF4-FFF2-40B4-BE49-F238E27FC236}">
                <a16:creationId xmlns:a16="http://schemas.microsoft.com/office/drawing/2014/main" id="{2D264EEC-2714-5561-BE09-5D528393EF1D}"/>
              </a:ext>
            </a:extLst>
          </p:cNvPr>
          <p:cNvSpPr/>
          <p:nvPr/>
        </p:nvSpPr>
        <p:spPr>
          <a:xfrm>
            <a:off x="1986608" y="5344057"/>
            <a:ext cx="1441728" cy="4315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2"/>
                </a:solidFill>
              </a:rPr>
              <a:t>Ministry of Health</a:t>
            </a:r>
          </a:p>
        </p:txBody>
      </p:sp>
      <p:cxnSp>
        <p:nvCxnSpPr>
          <p:cNvPr id="19" name="Straight Arrow Connector 18">
            <a:extLst>
              <a:ext uri="{FF2B5EF4-FFF2-40B4-BE49-F238E27FC236}">
                <a16:creationId xmlns:a16="http://schemas.microsoft.com/office/drawing/2014/main" id="{0D8F3D75-0ABF-8A7F-3357-50881880C3BA}"/>
              </a:ext>
            </a:extLst>
          </p:cNvPr>
          <p:cNvCxnSpPr>
            <a:cxnSpLocks/>
          </p:cNvCxnSpPr>
          <p:nvPr/>
        </p:nvCxnSpPr>
        <p:spPr>
          <a:xfrm flipH="1">
            <a:off x="2562672" y="5770984"/>
            <a:ext cx="144016"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1A37E29-1789-3E2B-CD4B-72B99AB676C3}"/>
              </a:ext>
            </a:extLst>
          </p:cNvPr>
          <p:cNvSpPr txBox="1"/>
          <p:nvPr/>
        </p:nvSpPr>
        <p:spPr>
          <a:xfrm>
            <a:off x="8467328" y="3336720"/>
            <a:ext cx="5512552" cy="2308324"/>
          </a:xfrm>
          <a:prstGeom prst="rect">
            <a:avLst/>
          </a:prstGeom>
          <a:noFill/>
        </p:spPr>
        <p:txBody>
          <a:bodyPr wrap="square" rtlCol="0">
            <a:spAutoFit/>
          </a:bodyPr>
          <a:lstStyle/>
          <a:p>
            <a:r>
              <a:rPr lang="en-US" sz="1800" b="0" i="0" u="none" strike="noStrike" baseline="0" dirty="0">
                <a:solidFill>
                  <a:schemeClr val="tx2"/>
                </a:solidFill>
                <a:latin typeface="Proxima Nova Rg" panose="02000506030000020004" pitchFamily="2" charset="0"/>
              </a:rPr>
              <a:t>The country’s </a:t>
            </a:r>
            <a:r>
              <a:rPr lang="en-US" sz="1800" b="1" i="0" u="none" strike="noStrike" baseline="0" dirty="0">
                <a:solidFill>
                  <a:schemeClr val="tx2"/>
                </a:solidFill>
                <a:latin typeface="Proxima Nova Rg" panose="02000506030000020004" pitchFamily="2" charset="0"/>
              </a:rPr>
              <a:t>overall digital maturity </a:t>
            </a:r>
            <a:r>
              <a:rPr lang="en-US" sz="1800" b="0" i="0" u="none" strike="noStrike" baseline="0" dirty="0">
                <a:solidFill>
                  <a:schemeClr val="tx2"/>
                </a:solidFill>
                <a:latin typeface="Proxima Nova Rg" panose="02000506030000020004" pitchFamily="2" charset="0"/>
              </a:rPr>
              <a:t>is assessed by UNDP as Nascent at </a:t>
            </a:r>
            <a:r>
              <a:rPr lang="en-US" sz="1800" b="1" i="0" u="none" strike="noStrike" baseline="0" dirty="0">
                <a:solidFill>
                  <a:schemeClr val="tx2"/>
                </a:solidFill>
                <a:latin typeface="Proxima Nova Rg" panose="02000506030000020004" pitchFamily="2" charset="0"/>
              </a:rPr>
              <a:t>1.7 out of 5</a:t>
            </a:r>
            <a:r>
              <a:rPr lang="en-US" sz="1800" b="0" i="0" u="none" strike="noStrike" baseline="0" dirty="0">
                <a:solidFill>
                  <a:schemeClr val="tx2"/>
                </a:solidFill>
                <a:latin typeface="Proxima Nova Rg" panose="02000506030000020004" pitchFamily="2" charset="0"/>
              </a:rPr>
              <a:t>. Provincial governments were assessed at 1.3 while the average scores across all the Ministries was 1.8. </a:t>
            </a:r>
          </a:p>
          <a:p>
            <a:endParaRPr lang="en-US" sz="1800" dirty="0">
              <a:solidFill>
                <a:schemeClr val="tx2"/>
              </a:solidFill>
              <a:latin typeface="Proxima Nova Rg" panose="02000506030000020004" pitchFamily="2" charset="0"/>
            </a:endParaRPr>
          </a:p>
          <a:p>
            <a:r>
              <a:rPr lang="en-US" sz="1800" b="0" i="0" u="none" strike="noStrike" baseline="0" dirty="0">
                <a:solidFill>
                  <a:schemeClr val="tx2"/>
                </a:solidFill>
                <a:latin typeface="Proxima Nova Rg" panose="02000506030000020004" pitchFamily="2" charset="0"/>
              </a:rPr>
              <a:t>The </a:t>
            </a:r>
            <a:r>
              <a:rPr lang="en-US" sz="1800" b="1" i="0" u="none" strike="noStrike" baseline="0" dirty="0">
                <a:solidFill>
                  <a:schemeClr val="tx2"/>
                </a:solidFill>
                <a:latin typeface="Proxima Nova Rg" panose="02000506030000020004" pitchFamily="2" charset="0"/>
              </a:rPr>
              <a:t>Ministry of Health </a:t>
            </a:r>
            <a:r>
              <a:rPr lang="en-US" sz="1800" b="0" i="0" u="none" strike="noStrike" baseline="0" dirty="0">
                <a:solidFill>
                  <a:schemeClr val="tx2"/>
                </a:solidFill>
                <a:latin typeface="Proxima Nova Rg" panose="02000506030000020004" pitchFamily="2" charset="0"/>
              </a:rPr>
              <a:t>was assessed at a digital maturity slightly below the median level.</a:t>
            </a:r>
          </a:p>
          <a:p>
            <a:r>
              <a:rPr lang="en-CA" sz="1800" b="0" i="0" u="none" strike="noStrike" baseline="0" dirty="0">
                <a:solidFill>
                  <a:schemeClr val="tx2"/>
                </a:solidFill>
                <a:latin typeface="Proxima Nova Rg" panose="02000506030000020004" pitchFamily="2" charset="0"/>
              </a:rPr>
              <a:t>	</a:t>
            </a:r>
          </a:p>
        </p:txBody>
      </p:sp>
    </p:spTree>
    <p:extLst>
      <p:ext uri="{BB962C8B-B14F-4D97-AF65-F5344CB8AC3E}">
        <p14:creationId xmlns:p14="http://schemas.microsoft.com/office/powerpoint/2010/main" val="1472130566"/>
      </p:ext>
    </p:extLst>
  </p:cSld>
  <p:clrMapOvr>
    <a:masterClrMapping/>
  </p:clrMapOvr>
</p:sld>
</file>

<file path=ppt/theme/theme1.xml><?xml version="1.0" encoding="utf-8"?>
<a:theme xmlns:a="http://schemas.openxmlformats.org/drawingml/2006/main" name="ecGroup PPT template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11884</TotalTime>
  <Words>4246</Words>
  <Application>Microsoft Office PowerPoint</Application>
  <PresentationFormat>Custom</PresentationFormat>
  <Paragraphs>434</Paragraphs>
  <Slides>81</Slides>
  <Notes>7</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Alex Brush</vt:lpstr>
      <vt:lpstr>Arial</vt:lpstr>
      <vt:lpstr>Calibri</vt:lpstr>
      <vt:lpstr>Candara</vt:lpstr>
      <vt:lpstr>Proxima Nova Rg</vt:lpstr>
      <vt:lpstr>Wingdings</vt:lpstr>
      <vt:lpstr>ecGroup PPT template 16x9</vt:lpstr>
      <vt:lpstr>Buildable Digital Health Blueprint</vt:lpstr>
      <vt:lpstr>Workshop plan…</vt:lpstr>
      <vt:lpstr>PowerPoint Presentation</vt:lpstr>
      <vt:lpstr>Workshop-4 Agenda</vt:lpstr>
      <vt:lpstr>PowerPoint Presentation</vt:lpstr>
      <vt:lpstr>What are the current policies?</vt:lpstr>
      <vt:lpstr>Digital Data Protection Laws</vt:lpstr>
      <vt:lpstr>Digital Data Protection Laws</vt:lpstr>
      <vt:lpstr>Overall eGovernment Maturity</vt:lpstr>
      <vt:lpstr>PowerPoint Presentation</vt:lpstr>
      <vt:lpstr>PowerPoint Presentation</vt:lpstr>
      <vt:lpstr>Typical Regulated Actors</vt:lpstr>
      <vt:lpstr>PowerPoint Presentation</vt:lpstr>
      <vt:lpstr>PowerPoint Presentation</vt:lpstr>
      <vt:lpstr>        Interaction 4.1</vt:lpstr>
      <vt:lpstr>Interaction 4.1</vt:lpstr>
      <vt:lpstr>Interaction 4.1</vt:lpstr>
      <vt:lpstr>Interaction 4.1</vt:lpstr>
      <vt:lpstr>Interaction 4.1</vt:lpstr>
      <vt:lpstr>PowerPoint Presentation</vt:lpstr>
      <vt:lpstr>Data sharing</vt:lpstr>
      <vt:lpstr>Data sharing policy options</vt:lpstr>
      <vt:lpstr>Data Sharing Recommendation</vt:lpstr>
      <vt:lpstr>Data sharing</vt:lpstr>
      <vt:lpstr>Data blocking</vt:lpstr>
      <vt:lpstr>Systems engineering principles</vt:lpstr>
      <vt:lpstr>PowerPoint Presentation</vt:lpstr>
      <vt:lpstr>PowerPoint Presentation</vt:lpstr>
      <vt:lpstr>        Interaction 4.2</vt:lpstr>
      <vt:lpstr>Interaction 4.2</vt:lpstr>
      <vt:lpstr>Interaction 4.2</vt:lpstr>
      <vt:lpstr>Interaction 4.2</vt:lpstr>
      <vt:lpstr>Interaction 4.2</vt:lpstr>
      <vt:lpstr>PowerPoint Presentation</vt:lpstr>
      <vt:lpstr>What are the current practices?</vt:lpstr>
      <vt:lpstr>Identified RISKS</vt:lpstr>
      <vt:lpstr>Governance &amp; coordination</vt:lpstr>
      <vt:lpstr>Coordination structure</vt:lpstr>
      <vt:lpstr>PowerPoint Presentation</vt:lpstr>
      <vt:lpstr>Underlying Principles</vt:lpstr>
      <vt:lpstr>Conceptual PMO structure</vt:lpstr>
      <vt:lpstr>Conceptual PMO structure</vt:lpstr>
      <vt:lpstr>PowerPoint Presentation</vt:lpstr>
      <vt:lpstr>PowerPoint Presentation</vt:lpstr>
      <vt:lpstr>        Interaction 4.3</vt:lpstr>
      <vt:lpstr>Interaction 4.3</vt:lpstr>
      <vt:lpstr>Interaction 4.3</vt:lpstr>
      <vt:lpstr>Interaction 4.3</vt:lpstr>
      <vt:lpstr>Interaction 4.3</vt:lpstr>
      <vt:lpstr>PowerPoint Presentation</vt:lpstr>
      <vt:lpstr>What is the current situation?</vt:lpstr>
      <vt:lpstr>Care delivery facilities</vt:lpstr>
      <vt:lpstr>Health human resources</vt:lpstr>
      <vt:lpstr>Key socio-demographic details</vt:lpstr>
      <vt:lpstr>PowerPoint Presentation</vt:lpstr>
      <vt:lpstr>Principles</vt:lpstr>
      <vt:lpstr>Implementation cost &amp; time drivers</vt:lpstr>
      <vt:lpstr>PowerPoint Presentation</vt:lpstr>
      <vt:lpstr>Buy vs Build HIE infrastructure options</vt:lpstr>
      <vt:lpstr>Health ID credential options</vt:lpstr>
      <vt:lpstr>Digital health human-resource capacity</vt:lpstr>
      <vt:lpstr>Data use</vt:lpstr>
      <vt:lpstr>POS solution end-user training</vt:lpstr>
      <vt:lpstr>Academic Programmes</vt:lpstr>
      <vt:lpstr>Critical slice implementations</vt:lpstr>
      <vt:lpstr>Patient Portal / apps</vt:lpstr>
      <vt:lpstr>PowerPoint Presentation</vt:lpstr>
      <vt:lpstr>PowerPoint Presentation</vt:lpstr>
      <vt:lpstr>        Interaction 4.4</vt:lpstr>
      <vt:lpstr>Interaction 4.4</vt:lpstr>
      <vt:lpstr>Interaction 4.4</vt:lpstr>
      <vt:lpstr>Interaction 4.4</vt:lpstr>
      <vt:lpstr>Interaction 4.4</vt:lpstr>
      <vt:lpstr>Interaction 4.4</vt:lpstr>
      <vt:lpstr>Interaction 4.4</vt:lpstr>
      <vt:lpstr>Interaction 4.4</vt:lpstr>
      <vt:lpstr>Interaction 4.4</vt:lpstr>
      <vt:lpstr>Interaction 4.4</vt:lpstr>
      <vt:lpstr>Interaction 4.4</vt:lpstr>
      <vt:lpstr>Interaction 4.4</vt:lpstr>
      <vt:lpstr>Next steps: Artefacts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v3 Project</dc:title>
  <dc:creator>Derek Ritz</dc:creator>
  <cp:lastModifiedBy>Derek Ritz</cp:lastModifiedBy>
  <cp:revision>55</cp:revision>
  <dcterms:created xsi:type="dcterms:W3CDTF">2020-07-08T00:50:54Z</dcterms:created>
  <dcterms:modified xsi:type="dcterms:W3CDTF">2024-08-01T02:22:53Z</dcterms:modified>
</cp:coreProperties>
</file>